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8"/>
  </p:notesMasterIdLst>
  <p:sldIdLst>
    <p:sldId id="259" r:id="rId3"/>
    <p:sldId id="294" r:id="rId4"/>
    <p:sldId id="293" r:id="rId5"/>
    <p:sldId id="262" r:id="rId6"/>
    <p:sldId id="265" r:id="rId7"/>
    <p:sldId id="268" r:id="rId8"/>
    <p:sldId id="269" r:id="rId9"/>
    <p:sldId id="270" r:id="rId10"/>
    <p:sldId id="271" r:id="rId11"/>
    <p:sldId id="272" r:id="rId12"/>
    <p:sldId id="273" r:id="rId13"/>
    <p:sldId id="274" r:id="rId14"/>
    <p:sldId id="276" r:id="rId15"/>
    <p:sldId id="277" r:id="rId16"/>
    <p:sldId id="278" r:id="rId17"/>
    <p:sldId id="280" r:id="rId18"/>
    <p:sldId id="281" r:id="rId19"/>
    <p:sldId id="283" r:id="rId20"/>
    <p:sldId id="287" r:id="rId21"/>
    <p:sldId id="282" r:id="rId22"/>
    <p:sldId id="284" r:id="rId23"/>
    <p:sldId id="288" r:id="rId24"/>
    <p:sldId id="292" r:id="rId25"/>
    <p:sldId id="291"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A3D"/>
    <a:srgbClr val="FF293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84" autoAdjust="0"/>
  </p:normalViewPr>
  <p:slideViewPr>
    <p:cSldViewPr snapToGrid="0">
      <p:cViewPr varScale="1">
        <p:scale>
          <a:sx n="59" d="100"/>
          <a:sy n="59" d="100"/>
        </p:scale>
        <p:origin x="96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ar.wikipedia.org/wiki/%D8%A2" TargetMode="External"/></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hyperlink" Target="https://ar.wikipedia.org/wiki/%D8%A2" TargetMode="External"/></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00D14-6294-4307-8C33-DF71D780AA0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1E45C5E-6347-4B5A-A765-EA99522C3475}">
      <dgm:prSet phldrT="[Text]" custT="1"/>
      <dgm:spPr/>
      <dgm:t>
        <a:bodyPr/>
        <a:lstStyle/>
        <a:p>
          <a:pPr rtl="1"/>
          <a:r>
            <a:rPr lang="ar-SA" sz="2000" dirty="0"/>
            <a:t>إنشاء قناة حية للتواصل والتنسيق بين مختلف الممثلين من مختلف القطاعات في الأردن</a:t>
          </a:r>
          <a:endParaRPr lang="en-US" sz="2000" dirty="0"/>
        </a:p>
      </dgm:t>
    </dgm:pt>
    <dgm:pt modelId="{CE877304-B5F6-4F7C-AEDA-4A1B1FE0D3FC}" type="parTrans" cxnId="{7C03C825-07C2-47F0-A959-98090D52D2C8}">
      <dgm:prSet/>
      <dgm:spPr/>
      <dgm:t>
        <a:bodyPr/>
        <a:lstStyle/>
        <a:p>
          <a:pPr rtl="1"/>
          <a:endParaRPr lang="en-US"/>
        </a:p>
      </dgm:t>
    </dgm:pt>
    <dgm:pt modelId="{47E91C90-2966-4A66-B435-6501E7B0BFE3}" type="sibTrans" cxnId="{7C03C825-07C2-47F0-A959-98090D52D2C8}">
      <dgm:prSet/>
      <dgm:spPr/>
      <dgm:t>
        <a:bodyPr/>
        <a:lstStyle/>
        <a:p>
          <a:pPr rtl="1"/>
          <a:endParaRPr lang="en-US"/>
        </a:p>
      </dgm:t>
    </dgm:pt>
    <dgm:pt modelId="{410D1261-294C-4035-8847-6D909CDB6E5F}">
      <dgm:prSet phldrT="[Text]" custT="1"/>
      <dgm:spPr/>
      <dgm:t>
        <a:bodyPr/>
        <a:lstStyle/>
        <a:p>
          <a:pPr rtl="1"/>
          <a:r>
            <a:rPr lang="ar-SA" sz="2000" dirty="0"/>
            <a:t>استخدام سلسلة من الأدوات التعليمية غير الرسمية ، تحديدا ألعاب المحاكاة</a:t>
          </a:r>
          <a:endParaRPr lang="en-US" sz="2000" dirty="0"/>
        </a:p>
      </dgm:t>
    </dgm:pt>
    <dgm:pt modelId="{F293E007-3462-4FD4-A045-294A00291FE7}" type="parTrans" cxnId="{33101DB0-DAFB-48B6-AEDC-E73EE49B10D0}">
      <dgm:prSet/>
      <dgm:spPr/>
      <dgm:t>
        <a:bodyPr/>
        <a:lstStyle/>
        <a:p>
          <a:pPr rtl="1"/>
          <a:endParaRPr lang="en-US"/>
        </a:p>
      </dgm:t>
    </dgm:pt>
    <dgm:pt modelId="{17C13879-2310-4A30-BAFF-3732438F7C33}" type="sibTrans" cxnId="{33101DB0-DAFB-48B6-AEDC-E73EE49B10D0}">
      <dgm:prSet/>
      <dgm:spPr/>
      <dgm:t>
        <a:bodyPr/>
        <a:lstStyle/>
        <a:p>
          <a:pPr rtl="1"/>
          <a:endParaRPr lang="en-US"/>
        </a:p>
      </dgm:t>
    </dgm:pt>
    <dgm:pt modelId="{926093DE-D772-439C-A1CA-F0D81A49E79E}">
      <dgm:prSet phldrT="[Text]" custT="1"/>
      <dgm:spPr/>
      <dgm:t>
        <a:bodyPr/>
        <a:lstStyle/>
        <a:p>
          <a:pPr rtl="1"/>
          <a:r>
            <a:rPr lang="ar-SA" sz="2000" dirty="0"/>
            <a:t>التعرف على مجموعات مختلفة من المهارات وممارستها بصورة فعالة</a:t>
          </a:r>
          <a:endParaRPr lang="en-US" sz="2000" dirty="0"/>
        </a:p>
      </dgm:t>
    </dgm:pt>
    <dgm:pt modelId="{F6A71F61-70F1-4F16-9E57-C806DB3BB1DE}" type="parTrans" cxnId="{70DA37CF-F401-404D-8352-C696134E540B}">
      <dgm:prSet/>
      <dgm:spPr/>
      <dgm:t>
        <a:bodyPr/>
        <a:lstStyle/>
        <a:p>
          <a:pPr rtl="1"/>
          <a:endParaRPr lang="en-US"/>
        </a:p>
      </dgm:t>
    </dgm:pt>
    <dgm:pt modelId="{6B86ADFE-60E7-41D1-9967-079BE101CFAC}" type="sibTrans" cxnId="{70DA37CF-F401-404D-8352-C696134E540B}">
      <dgm:prSet/>
      <dgm:spPr/>
      <dgm:t>
        <a:bodyPr/>
        <a:lstStyle/>
        <a:p>
          <a:pPr rtl="1"/>
          <a:endParaRPr lang="en-US"/>
        </a:p>
      </dgm:t>
    </dgm:pt>
    <dgm:pt modelId="{3DFADAB2-7FD5-43FC-975E-99692DF3AB0F}">
      <dgm:prSet phldrT="[Text]" custT="1"/>
      <dgm:spPr/>
      <dgm:t>
        <a:bodyPr/>
        <a:lstStyle/>
        <a:p>
          <a:pPr rtl="1"/>
          <a:r>
            <a:rPr lang="ar-SA" sz="2000" dirty="0"/>
            <a:t>إظهار شعور معزز بالقيادة والمشاركة الفعالة</a:t>
          </a:r>
          <a:endParaRPr lang="ar-EG" sz="2000" dirty="0"/>
        </a:p>
      </dgm:t>
    </dgm:pt>
    <dgm:pt modelId="{5E261467-968D-4ABC-99D5-F2333F08E7EC}" type="parTrans" cxnId="{6170A5AD-4B75-4EA6-A191-A36521C93A37}">
      <dgm:prSet/>
      <dgm:spPr/>
      <dgm:t>
        <a:bodyPr/>
        <a:lstStyle/>
        <a:p>
          <a:pPr rtl="1"/>
          <a:endParaRPr lang="en-US"/>
        </a:p>
      </dgm:t>
    </dgm:pt>
    <dgm:pt modelId="{4D1367D2-3728-4A87-A719-AE9DDCA33AA4}" type="sibTrans" cxnId="{6170A5AD-4B75-4EA6-A191-A36521C93A37}">
      <dgm:prSet/>
      <dgm:spPr/>
      <dgm:t>
        <a:bodyPr/>
        <a:lstStyle/>
        <a:p>
          <a:pPr rtl="1"/>
          <a:endParaRPr lang="en-US"/>
        </a:p>
      </dgm:t>
    </dgm:pt>
    <dgm:pt modelId="{375B1876-EA7F-48EE-9513-FD21B408DF6D}">
      <dgm:prSet phldrT="[Text]" custT="1"/>
      <dgm:spPr/>
      <dgm:t>
        <a:bodyPr/>
        <a:lstStyle/>
        <a:p>
          <a:pPr rtl="1"/>
          <a:r>
            <a:rPr lang="ar-SA" sz="2000" dirty="0"/>
            <a:t>تبادل مفتوح لل</a:t>
          </a:r>
          <a:r>
            <a:rPr lang="ar-EG" sz="2000" b="0" i="0" dirty="0">
              <a:hlinkClick xmlns:r="http://schemas.openxmlformats.org/officeDocument/2006/relationships" r:id="rId1"/>
            </a:rPr>
            <a:t>آ</a:t>
          </a:r>
          <a:r>
            <a:rPr lang="ar-SA" sz="2000" dirty="0"/>
            <a:t>راء وبناء للأفكار</a:t>
          </a:r>
          <a:endParaRPr lang="en-US" sz="2000" dirty="0"/>
        </a:p>
      </dgm:t>
    </dgm:pt>
    <dgm:pt modelId="{4980EA47-8D81-4776-A14D-F9BE6740CD2D}" type="parTrans" cxnId="{B1F905B3-DDA8-4A5E-A287-E0045E716B6F}">
      <dgm:prSet/>
      <dgm:spPr/>
      <dgm:t>
        <a:bodyPr/>
        <a:lstStyle/>
        <a:p>
          <a:pPr rtl="1"/>
          <a:endParaRPr lang="en-US"/>
        </a:p>
      </dgm:t>
    </dgm:pt>
    <dgm:pt modelId="{A7726B57-7620-4212-B2E7-0784846AF3F2}" type="sibTrans" cxnId="{B1F905B3-DDA8-4A5E-A287-E0045E716B6F}">
      <dgm:prSet/>
      <dgm:spPr/>
      <dgm:t>
        <a:bodyPr/>
        <a:lstStyle/>
        <a:p>
          <a:pPr rtl="1"/>
          <a:endParaRPr lang="en-US"/>
        </a:p>
      </dgm:t>
    </dgm:pt>
    <dgm:pt modelId="{D24E8571-8585-46CB-95BA-0B4A1F01108F}" type="pres">
      <dgm:prSet presAssocID="{F9800D14-6294-4307-8C33-DF71D780AA0A}" presName="Name0" presStyleCnt="0">
        <dgm:presLayoutVars>
          <dgm:chMax val="7"/>
          <dgm:chPref val="7"/>
          <dgm:dir val="rev"/>
        </dgm:presLayoutVars>
      </dgm:prSet>
      <dgm:spPr/>
    </dgm:pt>
    <dgm:pt modelId="{B5F09F0A-DD45-43CF-BAF6-CFB36B1D9A5C}" type="pres">
      <dgm:prSet presAssocID="{F9800D14-6294-4307-8C33-DF71D780AA0A}" presName="Name1" presStyleCnt="0"/>
      <dgm:spPr/>
    </dgm:pt>
    <dgm:pt modelId="{72630068-34AA-49D9-A692-AD6450C8FE0D}" type="pres">
      <dgm:prSet presAssocID="{F9800D14-6294-4307-8C33-DF71D780AA0A}" presName="cycle" presStyleCnt="0"/>
      <dgm:spPr/>
    </dgm:pt>
    <dgm:pt modelId="{AA3C5C4B-BCE1-4871-80C7-AF8A3C5D969F}" type="pres">
      <dgm:prSet presAssocID="{F9800D14-6294-4307-8C33-DF71D780AA0A}" presName="srcNode" presStyleLbl="node1" presStyleIdx="0" presStyleCnt="5"/>
      <dgm:spPr/>
    </dgm:pt>
    <dgm:pt modelId="{66943DF5-427D-4257-8C3A-3761B373E2B3}" type="pres">
      <dgm:prSet presAssocID="{F9800D14-6294-4307-8C33-DF71D780AA0A}" presName="conn" presStyleLbl="parChTrans1D2" presStyleIdx="0" presStyleCnt="1"/>
      <dgm:spPr/>
    </dgm:pt>
    <dgm:pt modelId="{56819AAB-1319-4CED-840A-523227AD2AE7}" type="pres">
      <dgm:prSet presAssocID="{F9800D14-6294-4307-8C33-DF71D780AA0A}" presName="extraNode" presStyleLbl="node1" presStyleIdx="0" presStyleCnt="5"/>
      <dgm:spPr/>
    </dgm:pt>
    <dgm:pt modelId="{F8761459-D4AB-4E97-BC7F-F327D4388C07}" type="pres">
      <dgm:prSet presAssocID="{F9800D14-6294-4307-8C33-DF71D780AA0A}" presName="dstNode" presStyleLbl="node1" presStyleIdx="0" presStyleCnt="5"/>
      <dgm:spPr/>
    </dgm:pt>
    <dgm:pt modelId="{D09FA8CC-9A14-4DFA-AC35-5FD645739210}" type="pres">
      <dgm:prSet presAssocID="{D1E45C5E-6347-4B5A-A765-EA99522C3475}" presName="text_1" presStyleLbl="node1" presStyleIdx="0" presStyleCnt="5" custAng="0">
        <dgm:presLayoutVars>
          <dgm:bulletEnabled val="1"/>
        </dgm:presLayoutVars>
      </dgm:prSet>
      <dgm:spPr/>
    </dgm:pt>
    <dgm:pt modelId="{0CE3B267-EBD4-41FA-9220-F79BDFB80FDA}" type="pres">
      <dgm:prSet presAssocID="{D1E45C5E-6347-4B5A-A765-EA99522C3475}" presName="accent_1" presStyleCnt="0"/>
      <dgm:spPr/>
    </dgm:pt>
    <dgm:pt modelId="{28F7B86E-9815-48CF-81F9-99A01AD8898C}" type="pres">
      <dgm:prSet presAssocID="{D1E45C5E-6347-4B5A-A765-EA99522C3475}" presName="accentRepeatNode" presStyleLbl="solidFgAcc1" presStyleIdx="0" presStyleCnt="5"/>
      <dgm:spPr/>
    </dgm:pt>
    <dgm:pt modelId="{B8D3C6B1-4878-4AB7-9B04-CB658E8D4396}" type="pres">
      <dgm:prSet presAssocID="{410D1261-294C-4035-8847-6D909CDB6E5F}" presName="text_2" presStyleLbl="node1" presStyleIdx="1" presStyleCnt="5">
        <dgm:presLayoutVars>
          <dgm:bulletEnabled val="1"/>
        </dgm:presLayoutVars>
      </dgm:prSet>
      <dgm:spPr/>
    </dgm:pt>
    <dgm:pt modelId="{CB0CA934-F459-47F1-AD0D-64D98B9AECB0}" type="pres">
      <dgm:prSet presAssocID="{410D1261-294C-4035-8847-6D909CDB6E5F}" presName="accent_2" presStyleCnt="0"/>
      <dgm:spPr/>
    </dgm:pt>
    <dgm:pt modelId="{8C55E8E4-61CB-42B8-89DE-DF9D08B567A5}" type="pres">
      <dgm:prSet presAssocID="{410D1261-294C-4035-8847-6D909CDB6E5F}" presName="accentRepeatNode" presStyleLbl="solidFgAcc1" presStyleIdx="1" presStyleCnt="5"/>
      <dgm:spPr/>
    </dgm:pt>
    <dgm:pt modelId="{87D54B41-3707-4E7C-9A9C-E97C69751752}" type="pres">
      <dgm:prSet presAssocID="{926093DE-D772-439C-A1CA-F0D81A49E79E}" presName="text_3" presStyleLbl="node1" presStyleIdx="2" presStyleCnt="5">
        <dgm:presLayoutVars>
          <dgm:bulletEnabled val="1"/>
        </dgm:presLayoutVars>
      </dgm:prSet>
      <dgm:spPr/>
    </dgm:pt>
    <dgm:pt modelId="{FA9F6B6A-41CB-45E5-A7F0-B8D2828B5CBD}" type="pres">
      <dgm:prSet presAssocID="{926093DE-D772-439C-A1CA-F0D81A49E79E}" presName="accent_3" presStyleCnt="0"/>
      <dgm:spPr/>
    </dgm:pt>
    <dgm:pt modelId="{B455E337-9B2A-4507-9588-FDE6CAA6290A}" type="pres">
      <dgm:prSet presAssocID="{926093DE-D772-439C-A1CA-F0D81A49E79E}" presName="accentRepeatNode" presStyleLbl="solidFgAcc1" presStyleIdx="2" presStyleCnt="5"/>
      <dgm:spPr/>
    </dgm:pt>
    <dgm:pt modelId="{14F54B46-B76F-4467-8C38-CA827DE2DBBE}" type="pres">
      <dgm:prSet presAssocID="{3DFADAB2-7FD5-43FC-975E-99692DF3AB0F}" presName="text_4" presStyleLbl="node1" presStyleIdx="3" presStyleCnt="5">
        <dgm:presLayoutVars>
          <dgm:bulletEnabled val="1"/>
        </dgm:presLayoutVars>
      </dgm:prSet>
      <dgm:spPr/>
    </dgm:pt>
    <dgm:pt modelId="{DCDE6B40-B4D4-4A26-8917-CDBF68751C38}" type="pres">
      <dgm:prSet presAssocID="{3DFADAB2-7FD5-43FC-975E-99692DF3AB0F}" presName="accent_4" presStyleCnt="0"/>
      <dgm:spPr/>
    </dgm:pt>
    <dgm:pt modelId="{7C9146F2-96E9-4E4C-8778-3138ABA459A9}" type="pres">
      <dgm:prSet presAssocID="{3DFADAB2-7FD5-43FC-975E-99692DF3AB0F}" presName="accentRepeatNode" presStyleLbl="solidFgAcc1" presStyleIdx="3" presStyleCnt="5"/>
      <dgm:spPr/>
    </dgm:pt>
    <dgm:pt modelId="{05086565-7889-46BE-BC78-92B1DCD72C46}" type="pres">
      <dgm:prSet presAssocID="{375B1876-EA7F-48EE-9513-FD21B408DF6D}" presName="text_5" presStyleLbl="node1" presStyleIdx="4" presStyleCnt="5">
        <dgm:presLayoutVars>
          <dgm:bulletEnabled val="1"/>
        </dgm:presLayoutVars>
      </dgm:prSet>
      <dgm:spPr/>
    </dgm:pt>
    <dgm:pt modelId="{158F2EBE-210F-4262-83D9-A733AF579134}" type="pres">
      <dgm:prSet presAssocID="{375B1876-EA7F-48EE-9513-FD21B408DF6D}" presName="accent_5" presStyleCnt="0"/>
      <dgm:spPr/>
    </dgm:pt>
    <dgm:pt modelId="{A6C9EE87-113C-4A2D-8DF9-A563FDFA75FF}" type="pres">
      <dgm:prSet presAssocID="{375B1876-EA7F-48EE-9513-FD21B408DF6D}" presName="accentRepeatNode" presStyleLbl="solidFgAcc1" presStyleIdx="4" presStyleCnt="5"/>
      <dgm:spPr/>
    </dgm:pt>
  </dgm:ptLst>
  <dgm:cxnLst>
    <dgm:cxn modelId="{CE382004-F5D2-4D00-91FD-B4EA39A6C36B}" type="presOf" srcId="{926093DE-D772-439C-A1CA-F0D81A49E79E}" destId="{87D54B41-3707-4E7C-9A9C-E97C69751752}" srcOrd="0" destOrd="0" presId="urn:microsoft.com/office/officeart/2008/layout/VerticalCurvedList"/>
    <dgm:cxn modelId="{7C03C825-07C2-47F0-A959-98090D52D2C8}" srcId="{F9800D14-6294-4307-8C33-DF71D780AA0A}" destId="{D1E45C5E-6347-4B5A-A765-EA99522C3475}" srcOrd="0" destOrd="0" parTransId="{CE877304-B5F6-4F7C-AEDA-4A1B1FE0D3FC}" sibTransId="{47E91C90-2966-4A66-B435-6501E7B0BFE3}"/>
    <dgm:cxn modelId="{1C65796E-594E-48AC-945F-ED3F6540E6CD}" type="presOf" srcId="{375B1876-EA7F-48EE-9513-FD21B408DF6D}" destId="{05086565-7889-46BE-BC78-92B1DCD72C46}" srcOrd="0" destOrd="0" presId="urn:microsoft.com/office/officeart/2008/layout/VerticalCurvedList"/>
    <dgm:cxn modelId="{B3045E7F-63B3-409D-B52B-A45926DC5852}" type="presOf" srcId="{D1E45C5E-6347-4B5A-A765-EA99522C3475}" destId="{D09FA8CC-9A14-4DFA-AC35-5FD645739210}" srcOrd="0" destOrd="0" presId="urn:microsoft.com/office/officeart/2008/layout/VerticalCurvedList"/>
    <dgm:cxn modelId="{2B818D96-F90D-4223-91E3-F70B9B34AD19}" type="presOf" srcId="{3DFADAB2-7FD5-43FC-975E-99692DF3AB0F}" destId="{14F54B46-B76F-4467-8C38-CA827DE2DBBE}" srcOrd="0" destOrd="0" presId="urn:microsoft.com/office/officeart/2008/layout/VerticalCurvedList"/>
    <dgm:cxn modelId="{6170A5AD-4B75-4EA6-A191-A36521C93A37}" srcId="{F9800D14-6294-4307-8C33-DF71D780AA0A}" destId="{3DFADAB2-7FD5-43FC-975E-99692DF3AB0F}" srcOrd="3" destOrd="0" parTransId="{5E261467-968D-4ABC-99D5-F2333F08E7EC}" sibTransId="{4D1367D2-3728-4A87-A719-AE9DDCA33AA4}"/>
    <dgm:cxn modelId="{33101DB0-DAFB-48B6-AEDC-E73EE49B10D0}" srcId="{F9800D14-6294-4307-8C33-DF71D780AA0A}" destId="{410D1261-294C-4035-8847-6D909CDB6E5F}" srcOrd="1" destOrd="0" parTransId="{F293E007-3462-4FD4-A045-294A00291FE7}" sibTransId="{17C13879-2310-4A30-BAFF-3732438F7C33}"/>
    <dgm:cxn modelId="{B1F905B3-DDA8-4A5E-A287-E0045E716B6F}" srcId="{F9800D14-6294-4307-8C33-DF71D780AA0A}" destId="{375B1876-EA7F-48EE-9513-FD21B408DF6D}" srcOrd="4" destOrd="0" parTransId="{4980EA47-8D81-4776-A14D-F9BE6740CD2D}" sibTransId="{A7726B57-7620-4212-B2E7-0784846AF3F2}"/>
    <dgm:cxn modelId="{798937BC-315A-416C-93D1-DF6B60A3F791}" type="presOf" srcId="{F9800D14-6294-4307-8C33-DF71D780AA0A}" destId="{D24E8571-8585-46CB-95BA-0B4A1F01108F}" srcOrd="0" destOrd="0" presId="urn:microsoft.com/office/officeart/2008/layout/VerticalCurvedList"/>
    <dgm:cxn modelId="{70DA37CF-F401-404D-8352-C696134E540B}" srcId="{F9800D14-6294-4307-8C33-DF71D780AA0A}" destId="{926093DE-D772-439C-A1CA-F0D81A49E79E}" srcOrd="2" destOrd="0" parTransId="{F6A71F61-70F1-4F16-9E57-C806DB3BB1DE}" sibTransId="{6B86ADFE-60E7-41D1-9967-079BE101CFAC}"/>
    <dgm:cxn modelId="{8ECFE8D4-A268-4673-96E7-40F0A7989015}" type="presOf" srcId="{410D1261-294C-4035-8847-6D909CDB6E5F}" destId="{B8D3C6B1-4878-4AB7-9B04-CB658E8D4396}" srcOrd="0" destOrd="0" presId="urn:microsoft.com/office/officeart/2008/layout/VerticalCurvedList"/>
    <dgm:cxn modelId="{0149E1FE-176D-425C-B5CD-AABF141A4B41}" type="presOf" srcId="{47E91C90-2966-4A66-B435-6501E7B0BFE3}" destId="{66943DF5-427D-4257-8C3A-3761B373E2B3}" srcOrd="0" destOrd="0" presId="urn:microsoft.com/office/officeart/2008/layout/VerticalCurvedList"/>
    <dgm:cxn modelId="{EDA6AAAC-6D0B-42FB-A373-FA3A39B23EB6}" type="presParOf" srcId="{D24E8571-8585-46CB-95BA-0B4A1F01108F}" destId="{B5F09F0A-DD45-43CF-BAF6-CFB36B1D9A5C}" srcOrd="0" destOrd="0" presId="urn:microsoft.com/office/officeart/2008/layout/VerticalCurvedList"/>
    <dgm:cxn modelId="{B9B69E26-76E5-4A94-9AA8-47BA9E049A4E}" type="presParOf" srcId="{B5F09F0A-DD45-43CF-BAF6-CFB36B1D9A5C}" destId="{72630068-34AA-49D9-A692-AD6450C8FE0D}" srcOrd="0" destOrd="0" presId="urn:microsoft.com/office/officeart/2008/layout/VerticalCurvedList"/>
    <dgm:cxn modelId="{616D3EC3-A125-4C9D-8B1A-AB602E2A538B}" type="presParOf" srcId="{72630068-34AA-49D9-A692-AD6450C8FE0D}" destId="{AA3C5C4B-BCE1-4871-80C7-AF8A3C5D969F}" srcOrd="0" destOrd="0" presId="urn:microsoft.com/office/officeart/2008/layout/VerticalCurvedList"/>
    <dgm:cxn modelId="{F44BF798-227E-4A69-B150-DD3B7E5C1FD0}" type="presParOf" srcId="{72630068-34AA-49D9-A692-AD6450C8FE0D}" destId="{66943DF5-427D-4257-8C3A-3761B373E2B3}" srcOrd="1" destOrd="0" presId="urn:microsoft.com/office/officeart/2008/layout/VerticalCurvedList"/>
    <dgm:cxn modelId="{01232924-D404-4FAD-AE2F-C1ED784781AB}" type="presParOf" srcId="{72630068-34AA-49D9-A692-AD6450C8FE0D}" destId="{56819AAB-1319-4CED-840A-523227AD2AE7}" srcOrd="2" destOrd="0" presId="urn:microsoft.com/office/officeart/2008/layout/VerticalCurvedList"/>
    <dgm:cxn modelId="{E0C18150-D4A2-4260-86A9-BFD954F912D4}" type="presParOf" srcId="{72630068-34AA-49D9-A692-AD6450C8FE0D}" destId="{F8761459-D4AB-4E97-BC7F-F327D4388C07}" srcOrd="3" destOrd="0" presId="urn:microsoft.com/office/officeart/2008/layout/VerticalCurvedList"/>
    <dgm:cxn modelId="{3E40712F-8163-43A1-9685-625CFEC106D1}" type="presParOf" srcId="{B5F09F0A-DD45-43CF-BAF6-CFB36B1D9A5C}" destId="{D09FA8CC-9A14-4DFA-AC35-5FD645739210}" srcOrd="1" destOrd="0" presId="urn:microsoft.com/office/officeart/2008/layout/VerticalCurvedList"/>
    <dgm:cxn modelId="{D69DFD4E-9EC0-4935-976B-FDD0536DD969}" type="presParOf" srcId="{B5F09F0A-DD45-43CF-BAF6-CFB36B1D9A5C}" destId="{0CE3B267-EBD4-41FA-9220-F79BDFB80FDA}" srcOrd="2" destOrd="0" presId="urn:microsoft.com/office/officeart/2008/layout/VerticalCurvedList"/>
    <dgm:cxn modelId="{F094A1FC-7D60-4E62-AE62-993A984663E9}" type="presParOf" srcId="{0CE3B267-EBD4-41FA-9220-F79BDFB80FDA}" destId="{28F7B86E-9815-48CF-81F9-99A01AD8898C}" srcOrd="0" destOrd="0" presId="urn:microsoft.com/office/officeart/2008/layout/VerticalCurvedList"/>
    <dgm:cxn modelId="{03B71A0D-AFB5-4833-AF1E-01345D03118B}" type="presParOf" srcId="{B5F09F0A-DD45-43CF-BAF6-CFB36B1D9A5C}" destId="{B8D3C6B1-4878-4AB7-9B04-CB658E8D4396}" srcOrd="3" destOrd="0" presId="urn:microsoft.com/office/officeart/2008/layout/VerticalCurvedList"/>
    <dgm:cxn modelId="{740B41DA-77D7-4B1E-8F8B-1A7191D4C962}" type="presParOf" srcId="{B5F09F0A-DD45-43CF-BAF6-CFB36B1D9A5C}" destId="{CB0CA934-F459-47F1-AD0D-64D98B9AECB0}" srcOrd="4" destOrd="0" presId="urn:microsoft.com/office/officeart/2008/layout/VerticalCurvedList"/>
    <dgm:cxn modelId="{D514DD87-834B-4400-BD4C-77D172967716}" type="presParOf" srcId="{CB0CA934-F459-47F1-AD0D-64D98B9AECB0}" destId="{8C55E8E4-61CB-42B8-89DE-DF9D08B567A5}" srcOrd="0" destOrd="0" presId="urn:microsoft.com/office/officeart/2008/layout/VerticalCurvedList"/>
    <dgm:cxn modelId="{93001656-0C92-4030-AF31-8BA9CBEDD703}" type="presParOf" srcId="{B5F09F0A-DD45-43CF-BAF6-CFB36B1D9A5C}" destId="{87D54B41-3707-4E7C-9A9C-E97C69751752}" srcOrd="5" destOrd="0" presId="urn:microsoft.com/office/officeart/2008/layout/VerticalCurvedList"/>
    <dgm:cxn modelId="{B8BEC08A-03AA-4979-AA16-5A0F3BBF8AD7}" type="presParOf" srcId="{B5F09F0A-DD45-43CF-BAF6-CFB36B1D9A5C}" destId="{FA9F6B6A-41CB-45E5-A7F0-B8D2828B5CBD}" srcOrd="6" destOrd="0" presId="urn:microsoft.com/office/officeart/2008/layout/VerticalCurvedList"/>
    <dgm:cxn modelId="{1503D7E7-C5E2-47F5-8F46-742C0C02F642}" type="presParOf" srcId="{FA9F6B6A-41CB-45E5-A7F0-B8D2828B5CBD}" destId="{B455E337-9B2A-4507-9588-FDE6CAA6290A}" srcOrd="0" destOrd="0" presId="urn:microsoft.com/office/officeart/2008/layout/VerticalCurvedList"/>
    <dgm:cxn modelId="{E18C79FF-1DA1-4416-A707-D861FF1FC517}" type="presParOf" srcId="{B5F09F0A-DD45-43CF-BAF6-CFB36B1D9A5C}" destId="{14F54B46-B76F-4467-8C38-CA827DE2DBBE}" srcOrd="7" destOrd="0" presId="urn:microsoft.com/office/officeart/2008/layout/VerticalCurvedList"/>
    <dgm:cxn modelId="{4A82F638-3C83-43BC-AB96-23861FD206E4}" type="presParOf" srcId="{B5F09F0A-DD45-43CF-BAF6-CFB36B1D9A5C}" destId="{DCDE6B40-B4D4-4A26-8917-CDBF68751C38}" srcOrd="8" destOrd="0" presId="urn:microsoft.com/office/officeart/2008/layout/VerticalCurvedList"/>
    <dgm:cxn modelId="{C52A2FE8-5C52-44D9-BCC9-13A5CEAD916E}" type="presParOf" srcId="{DCDE6B40-B4D4-4A26-8917-CDBF68751C38}" destId="{7C9146F2-96E9-4E4C-8778-3138ABA459A9}" srcOrd="0" destOrd="0" presId="urn:microsoft.com/office/officeart/2008/layout/VerticalCurvedList"/>
    <dgm:cxn modelId="{8C518C68-E0AB-4C54-9497-4AFA0DAC3296}" type="presParOf" srcId="{B5F09F0A-DD45-43CF-BAF6-CFB36B1D9A5C}" destId="{05086565-7889-46BE-BC78-92B1DCD72C46}" srcOrd="9" destOrd="0" presId="urn:microsoft.com/office/officeart/2008/layout/VerticalCurvedList"/>
    <dgm:cxn modelId="{BD27C904-99FA-4BD7-B166-14A7724B4D6A}" type="presParOf" srcId="{B5F09F0A-DD45-43CF-BAF6-CFB36B1D9A5C}" destId="{158F2EBE-210F-4262-83D9-A733AF579134}" srcOrd="10" destOrd="0" presId="urn:microsoft.com/office/officeart/2008/layout/VerticalCurvedList"/>
    <dgm:cxn modelId="{9AFD5A39-6334-4868-A632-398B7F94CE4C}" type="presParOf" srcId="{158F2EBE-210F-4262-83D9-A733AF579134}" destId="{A6C9EE87-113C-4A2D-8DF9-A563FDFA75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400479-EBDB-40E4-8163-F8E7B906072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34999F00-FFCA-4C43-AAEB-74FF070EF238}">
      <dgm:prSet phldrT="[Text]"/>
      <dgm:spPr/>
      <dgm:t>
        <a:bodyPr/>
        <a:lstStyle/>
        <a:p>
          <a:r>
            <a:rPr lang="ar-EG" dirty="0">
              <a:solidFill>
                <a:schemeClr val="accent6">
                  <a:lumMod val="75000"/>
                </a:schemeClr>
              </a:solidFill>
            </a:rPr>
            <a:t>الوضع المأمول</a:t>
          </a:r>
        </a:p>
        <a:p>
          <a:r>
            <a:rPr lang="ar-EG" dirty="0">
              <a:solidFill>
                <a:schemeClr val="accent6">
                  <a:lumMod val="75000"/>
                </a:schemeClr>
              </a:solidFill>
            </a:rPr>
            <a:t>(الرؤية)</a:t>
          </a:r>
          <a:endParaRPr lang="en-US" dirty="0">
            <a:solidFill>
              <a:srgbClr val="0070C0"/>
            </a:solidFill>
          </a:endParaRPr>
        </a:p>
      </dgm:t>
    </dgm:pt>
    <dgm:pt modelId="{519A6218-30CC-422D-86E0-24B76630082B}" type="parTrans" cxnId="{7ED76867-0D74-49C6-98B7-C77CB2D73908}">
      <dgm:prSet/>
      <dgm:spPr/>
      <dgm:t>
        <a:bodyPr/>
        <a:lstStyle/>
        <a:p>
          <a:endParaRPr lang="en-US"/>
        </a:p>
      </dgm:t>
    </dgm:pt>
    <dgm:pt modelId="{B3E8D047-0C19-4ED6-93E9-EEABF1D0634E}" type="sibTrans" cxnId="{7ED76867-0D74-49C6-98B7-C77CB2D73908}">
      <dgm:prSet/>
      <dgm:spPr/>
      <dgm:t>
        <a:bodyPr/>
        <a:lstStyle/>
        <a:p>
          <a:endParaRPr lang="en-US"/>
        </a:p>
      </dgm:t>
    </dgm:pt>
    <dgm:pt modelId="{F43E4662-7857-4653-B6D6-9877636634BD}">
      <dgm:prSet phldrT="[Text]"/>
      <dgm:spPr/>
      <dgm:t>
        <a:bodyPr/>
        <a:lstStyle/>
        <a:p>
          <a:r>
            <a:rPr lang="ar-EG" dirty="0">
              <a:solidFill>
                <a:srgbClr val="0070C0"/>
              </a:solidFill>
            </a:rPr>
            <a:t>التحديات</a:t>
          </a:r>
          <a:endParaRPr lang="en-US" dirty="0">
            <a:solidFill>
              <a:schemeClr val="accent6">
                <a:lumMod val="75000"/>
              </a:schemeClr>
            </a:solidFill>
          </a:endParaRPr>
        </a:p>
      </dgm:t>
    </dgm:pt>
    <dgm:pt modelId="{CBEF883A-1D4C-4B6C-91B5-2643773A7687}" type="parTrans" cxnId="{31BE2B24-02FE-4B4A-916D-68A4582D086D}">
      <dgm:prSet/>
      <dgm:spPr/>
      <dgm:t>
        <a:bodyPr/>
        <a:lstStyle/>
        <a:p>
          <a:endParaRPr lang="en-US"/>
        </a:p>
      </dgm:t>
    </dgm:pt>
    <dgm:pt modelId="{ABE7D063-4ED1-4985-93F7-8725DB288B72}" type="sibTrans" cxnId="{31BE2B24-02FE-4B4A-916D-68A4582D086D}">
      <dgm:prSet/>
      <dgm:spPr/>
      <dgm:t>
        <a:bodyPr/>
        <a:lstStyle/>
        <a:p>
          <a:endParaRPr lang="en-US"/>
        </a:p>
      </dgm:t>
    </dgm:pt>
    <dgm:pt modelId="{4C012272-FF88-4ED2-9D85-6E43FCA193AE}" type="pres">
      <dgm:prSet presAssocID="{5F400479-EBDB-40E4-8163-F8E7B906072D}" presName="compositeShape" presStyleCnt="0">
        <dgm:presLayoutVars>
          <dgm:chMax val="2"/>
          <dgm:dir/>
          <dgm:resizeHandles val="exact"/>
        </dgm:presLayoutVars>
      </dgm:prSet>
      <dgm:spPr/>
    </dgm:pt>
    <dgm:pt modelId="{4C1189DC-D0CA-46A7-B42B-21174FC91CE9}" type="pres">
      <dgm:prSet presAssocID="{5F400479-EBDB-40E4-8163-F8E7B906072D}" presName="divider" presStyleLbl="fgShp" presStyleIdx="0" presStyleCnt="1"/>
      <dgm:spPr/>
    </dgm:pt>
    <dgm:pt modelId="{9D773415-F45B-461A-BA27-5F6D889930DF}" type="pres">
      <dgm:prSet presAssocID="{34999F00-FFCA-4C43-AAEB-74FF070EF238}" presName="downArrow" presStyleLbl="node1" presStyleIdx="0" presStyleCnt="2"/>
      <dgm:spPr/>
    </dgm:pt>
    <dgm:pt modelId="{D6C4F496-7B1C-4886-83C2-C9074F1A732F}" type="pres">
      <dgm:prSet presAssocID="{34999F00-FFCA-4C43-AAEB-74FF070EF238}" presName="downArrowText" presStyleLbl="revTx" presStyleIdx="0" presStyleCnt="2">
        <dgm:presLayoutVars>
          <dgm:bulletEnabled val="1"/>
        </dgm:presLayoutVars>
      </dgm:prSet>
      <dgm:spPr/>
    </dgm:pt>
    <dgm:pt modelId="{B54713E0-CCA1-44B5-B6D5-07B5D7866A26}" type="pres">
      <dgm:prSet presAssocID="{F43E4662-7857-4653-B6D6-9877636634BD}" presName="upArrow" presStyleLbl="node1" presStyleIdx="1" presStyleCnt="2"/>
      <dgm:spPr/>
    </dgm:pt>
    <dgm:pt modelId="{0BD0F1FD-8ACB-4551-930D-7BC6BDBC97F4}" type="pres">
      <dgm:prSet presAssocID="{F43E4662-7857-4653-B6D6-9877636634BD}" presName="upArrowText" presStyleLbl="revTx" presStyleIdx="1" presStyleCnt="2" custScaleX="127083">
        <dgm:presLayoutVars>
          <dgm:bulletEnabled val="1"/>
        </dgm:presLayoutVars>
      </dgm:prSet>
      <dgm:spPr/>
    </dgm:pt>
  </dgm:ptLst>
  <dgm:cxnLst>
    <dgm:cxn modelId="{8D527820-CB41-46EB-A9F9-DB68C544891D}" type="presOf" srcId="{5F400479-EBDB-40E4-8163-F8E7B906072D}" destId="{4C012272-FF88-4ED2-9D85-6E43FCA193AE}" srcOrd="0" destOrd="0" presId="urn:microsoft.com/office/officeart/2005/8/layout/arrow3"/>
    <dgm:cxn modelId="{31BE2B24-02FE-4B4A-916D-68A4582D086D}" srcId="{5F400479-EBDB-40E4-8163-F8E7B906072D}" destId="{F43E4662-7857-4653-B6D6-9877636634BD}" srcOrd="1" destOrd="0" parTransId="{CBEF883A-1D4C-4B6C-91B5-2643773A7687}" sibTransId="{ABE7D063-4ED1-4985-93F7-8725DB288B72}"/>
    <dgm:cxn modelId="{0E95CE26-B37C-428D-A097-4761DE42D71A}" type="presOf" srcId="{34999F00-FFCA-4C43-AAEB-74FF070EF238}" destId="{D6C4F496-7B1C-4886-83C2-C9074F1A732F}" srcOrd="0" destOrd="0" presId="urn:microsoft.com/office/officeart/2005/8/layout/arrow3"/>
    <dgm:cxn modelId="{0E4F782D-87FE-4DEC-8F00-A5FC190316EA}" type="presOf" srcId="{F43E4662-7857-4653-B6D6-9877636634BD}" destId="{0BD0F1FD-8ACB-4551-930D-7BC6BDBC97F4}" srcOrd="0" destOrd="0" presId="urn:microsoft.com/office/officeart/2005/8/layout/arrow3"/>
    <dgm:cxn modelId="{7ED76867-0D74-49C6-98B7-C77CB2D73908}" srcId="{5F400479-EBDB-40E4-8163-F8E7B906072D}" destId="{34999F00-FFCA-4C43-AAEB-74FF070EF238}" srcOrd="0" destOrd="0" parTransId="{519A6218-30CC-422D-86E0-24B76630082B}" sibTransId="{B3E8D047-0C19-4ED6-93E9-EEABF1D0634E}"/>
    <dgm:cxn modelId="{5271A633-6C30-414F-9E14-C10E01AB7254}" type="presParOf" srcId="{4C012272-FF88-4ED2-9D85-6E43FCA193AE}" destId="{4C1189DC-D0CA-46A7-B42B-21174FC91CE9}" srcOrd="0" destOrd="0" presId="urn:microsoft.com/office/officeart/2005/8/layout/arrow3"/>
    <dgm:cxn modelId="{5477D240-C713-4898-A874-02FDE81C48E3}" type="presParOf" srcId="{4C012272-FF88-4ED2-9D85-6E43FCA193AE}" destId="{9D773415-F45B-461A-BA27-5F6D889930DF}" srcOrd="1" destOrd="0" presId="urn:microsoft.com/office/officeart/2005/8/layout/arrow3"/>
    <dgm:cxn modelId="{A7D8D095-AE07-4B05-9098-8765F97A2B77}" type="presParOf" srcId="{4C012272-FF88-4ED2-9D85-6E43FCA193AE}" destId="{D6C4F496-7B1C-4886-83C2-C9074F1A732F}" srcOrd="2" destOrd="0" presId="urn:microsoft.com/office/officeart/2005/8/layout/arrow3"/>
    <dgm:cxn modelId="{A3AD6C21-BDC2-4DC9-A473-4F2460A03514}" type="presParOf" srcId="{4C012272-FF88-4ED2-9D85-6E43FCA193AE}" destId="{B54713E0-CCA1-44B5-B6D5-07B5D7866A26}" srcOrd="3" destOrd="0" presId="urn:microsoft.com/office/officeart/2005/8/layout/arrow3"/>
    <dgm:cxn modelId="{40E53644-7DDB-482A-B744-6CB93BD3A98B}" type="presParOf" srcId="{4C012272-FF88-4ED2-9D85-6E43FCA193AE}" destId="{0BD0F1FD-8ACB-4551-930D-7BC6BDBC97F4}"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29C390-7BD7-4216-85A1-51C2D43B0694}" type="doc">
      <dgm:prSet loTypeId="urn:microsoft.com/office/officeart/2005/8/layout/process1" loCatId="process" qsTypeId="urn:microsoft.com/office/officeart/2005/8/quickstyle/simple1" qsCatId="simple" csTypeId="urn:microsoft.com/office/officeart/2005/8/colors/colorful5" csCatId="colorful" phldr="1"/>
      <dgm:spPr/>
    </dgm:pt>
    <dgm:pt modelId="{CE141D90-25B0-4860-B0B1-24DBA70269AB}">
      <dgm:prSet phldrT="[Text]"/>
      <dgm:spPr/>
      <dgm:t>
        <a:bodyPr/>
        <a:lstStyle/>
        <a:p>
          <a:r>
            <a:rPr lang="ar-EG" b="1"/>
            <a:t>الرؤية</a:t>
          </a:r>
          <a:endParaRPr lang="en-US" b="1" dirty="0"/>
        </a:p>
      </dgm:t>
    </dgm:pt>
    <dgm:pt modelId="{E8FCFC7B-9F00-451E-B2B5-A47CD8244A7B}" type="parTrans" cxnId="{F0902CE0-35AD-4FBF-8481-4DCEE4E23BF2}">
      <dgm:prSet/>
      <dgm:spPr/>
      <dgm:t>
        <a:bodyPr/>
        <a:lstStyle/>
        <a:p>
          <a:endParaRPr lang="en-US"/>
        </a:p>
      </dgm:t>
    </dgm:pt>
    <dgm:pt modelId="{022F3AB4-1F32-4B9C-B16E-F4F2E3052729}" type="sibTrans" cxnId="{F0902CE0-35AD-4FBF-8481-4DCEE4E23BF2}">
      <dgm:prSet/>
      <dgm:spPr/>
      <dgm:t>
        <a:bodyPr/>
        <a:lstStyle/>
        <a:p>
          <a:endParaRPr lang="en-US"/>
        </a:p>
      </dgm:t>
    </dgm:pt>
    <dgm:pt modelId="{59408926-81B0-4D81-BF96-C2710E88BC2B}">
      <dgm:prSet phldrT="[Text]"/>
      <dgm:spPr/>
      <dgm:t>
        <a:bodyPr/>
        <a:lstStyle/>
        <a:p>
          <a:r>
            <a:rPr lang="ar-EG" b="1" dirty="0"/>
            <a:t>معالم رئيسية</a:t>
          </a:r>
          <a:endParaRPr lang="en-US" b="1" dirty="0"/>
        </a:p>
      </dgm:t>
    </dgm:pt>
    <dgm:pt modelId="{C912C958-643F-4552-86B0-1BFEFE90AA87}" type="parTrans" cxnId="{591B9FA0-04BF-49D0-B5A0-BA4F45CB3DFF}">
      <dgm:prSet/>
      <dgm:spPr/>
      <dgm:t>
        <a:bodyPr/>
        <a:lstStyle/>
        <a:p>
          <a:endParaRPr lang="en-US"/>
        </a:p>
      </dgm:t>
    </dgm:pt>
    <dgm:pt modelId="{9B99AA74-6DAB-4440-AD6A-D1932A5ED6EB}" type="sibTrans" cxnId="{591B9FA0-04BF-49D0-B5A0-BA4F45CB3DFF}">
      <dgm:prSet/>
      <dgm:spPr/>
      <dgm:t>
        <a:bodyPr/>
        <a:lstStyle/>
        <a:p>
          <a:endParaRPr lang="en-US"/>
        </a:p>
      </dgm:t>
    </dgm:pt>
    <dgm:pt modelId="{8464E266-BF5C-41F6-AD3F-FFA2DF69C191}">
      <dgm:prSet phldrT="[Text]"/>
      <dgm:spPr/>
      <dgm:t>
        <a:bodyPr/>
        <a:lstStyle/>
        <a:p>
          <a:r>
            <a:rPr lang="ar-EG" b="1" dirty="0"/>
            <a:t>خارطة الطريق</a:t>
          </a:r>
          <a:endParaRPr lang="en-US" b="1" dirty="0"/>
        </a:p>
      </dgm:t>
    </dgm:pt>
    <dgm:pt modelId="{0586644B-0A42-484B-97F3-F9BCA7F27828}" type="parTrans" cxnId="{C19B5643-6E62-4D9E-BBB2-041268D0DEFA}">
      <dgm:prSet/>
      <dgm:spPr/>
      <dgm:t>
        <a:bodyPr/>
        <a:lstStyle/>
        <a:p>
          <a:endParaRPr lang="en-US"/>
        </a:p>
      </dgm:t>
    </dgm:pt>
    <dgm:pt modelId="{B3464B9A-6506-41E2-B80D-C2D948087BE7}" type="sibTrans" cxnId="{C19B5643-6E62-4D9E-BBB2-041268D0DEFA}">
      <dgm:prSet/>
      <dgm:spPr/>
      <dgm:t>
        <a:bodyPr/>
        <a:lstStyle/>
        <a:p>
          <a:endParaRPr lang="en-US"/>
        </a:p>
      </dgm:t>
    </dgm:pt>
    <dgm:pt modelId="{447E866D-F2FE-4E0C-A158-BDA536248B83}" type="pres">
      <dgm:prSet presAssocID="{D929C390-7BD7-4216-85A1-51C2D43B0694}" presName="Name0" presStyleCnt="0">
        <dgm:presLayoutVars>
          <dgm:dir/>
          <dgm:resizeHandles val="exact"/>
        </dgm:presLayoutVars>
      </dgm:prSet>
      <dgm:spPr/>
    </dgm:pt>
    <dgm:pt modelId="{439AEB3C-FD82-4083-816A-6B1AAFF21C05}" type="pres">
      <dgm:prSet presAssocID="{CE141D90-25B0-4860-B0B1-24DBA70269AB}" presName="node" presStyleLbl="node1" presStyleIdx="0" presStyleCnt="3">
        <dgm:presLayoutVars>
          <dgm:bulletEnabled val="1"/>
        </dgm:presLayoutVars>
      </dgm:prSet>
      <dgm:spPr/>
    </dgm:pt>
    <dgm:pt modelId="{F33EB94C-1F23-406A-A32C-F75645236C72}" type="pres">
      <dgm:prSet presAssocID="{022F3AB4-1F32-4B9C-B16E-F4F2E3052729}" presName="sibTrans" presStyleLbl="sibTrans2D1" presStyleIdx="0" presStyleCnt="2" custAng="10800000"/>
      <dgm:spPr/>
    </dgm:pt>
    <dgm:pt modelId="{78D71337-2F10-4DAD-A8A3-3AC1192BE201}" type="pres">
      <dgm:prSet presAssocID="{022F3AB4-1F32-4B9C-B16E-F4F2E3052729}" presName="connectorText" presStyleLbl="sibTrans2D1" presStyleIdx="0" presStyleCnt="2"/>
      <dgm:spPr/>
    </dgm:pt>
    <dgm:pt modelId="{44E4392B-5C9A-4671-8BE5-7F3E5ABDD137}" type="pres">
      <dgm:prSet presAssocID="{59408926-81B0-4D81-BF96-C2710E88BC2B}" presName="node" presStyleLbl="node1" presStyleIdx="1" presStyleCnt="3">
        <dgm:presLayoutVars>
          <dgm:bulletEnabled val="1"/>
        </dgm:presLayoutVars>
      </dgm:prSet>
      <dgm:spPr/>
    </dgm:pt>
    <dgm:pt modelId="{2130FCDB-C0B4-46A3-B617-C9623F4218E1}" type="pres">
      <dgm:prSet presAssocID="{9B99AA74-6DAB-4440-AD6A-D1932A5ED6EB}" presName="sibTrans" presStyleLbl="sibTrans2D1" presStyleIdx="1" presStyleCnt="2" custAng="10800000"/>
      <dgm:spPr/>
    </dgm:pt>
    <dgm:pt modelId="{1C6014C3-5A08-44E3-9F7D-AE7FC0F22B05}" type="pres">
      <dgm:prSet presAssocID="{9B99AA74-6DAB-4440-AD6A-D1932A5ED6EB}" presName="connectorText" presStyleLbl="sibTrans2D1" presStyleIdx="1" presStyleCnt="2"/>
      <dgm:spPr/>
    </dgm:pt>
    <dgm:pt modelId="{F4526D16-5240-49B7-9F32-A92E9B10FC74}" type="pres">
      <dgm:prSet presAssocID="{8464E266-BF5C-41F6-AD3F-FFA2DF69C191}" presName="node" presStyleLbl="node1" presStyleIdx="2" presStyleCnt="3">
        <dgm:presLayoutVars>
          <dgm:bulletEnabled val="1"/>
        </dgm:presLayoutVars>
      </dgm:prSet>
      <dgm:spPr/>
    </dgm:pt>
  </dgm:ptLst>
  <dgm:cxnLst>
    <dgm:cxn modelId="{4E364506-39F2-4B66-B239-C791226CE873}" type="presOf" srcId="{CE141D90-25B0-4860-B0B1-24DBA70269AB}" destId="{439AEB3C-FD82-4083-816A-6B1AAFF21C05}" srcOrd="0" destOrd="0" presId="urn:microsoft.com/office/officeart/2005/8/layout/process1"/>
    <dgm:cxn modelId="{0FE26A0A-632D-4DE3-BAA5-F4D827C6CB09}" type="presOf" srcId="{9B99AA74-6DAB-4440-AD6A-D1932A5ED6EB}" destId="{2130FCDB-C0B4-46A3-B617-C9623F4218E1}" srcOrd="0" destOrd="0" presId="urn:microsoft.com/office/officeart/2005/8/layout/process1"/>
    <dgm:cxn modelId="{73429914-7B9E-4B8F-8B63-E425574A02E9}" type="presOf" srcId="{D929C390-7BD7-4216-85A1-51C2D43B0694}" destId="{447E866D-F2FE-4E0C-A158-BDA536248B83}" srcOrd="0" destOrd="0" presId="urn:microsoft.com/office/officeart/2005/8/layout/process1"/>
    <dgm:cxn modelId="{32D6713F-F46A-420F-B4F0-000B8BBD4D2B}" type="presOf" srcId="{022F3AB4-1F32-4B9C-B16E-F4F2E3052729}" destId="{78D71337-2F10-4DAD-A8A3-3AC1192BE201}" srcOrd="1" destOrd="0" presId="urn:microsoft.com/office/officeart/2005/8/layout/process1"/>
    <dgm:cxn modelId="{C19B5643-6E62-4D9E-BBB2-041268D0DEFA}" srcId="{D929C390-7BD7-4216-85A1-51C2D43B0694}" destId="{8464E266-BF5C-41F6-AD3F-FFA2DF69C191}" srcOrd="2" destOrd="0" parTransId="{0586644B-0A42-484B-97F3-F9BCA7F27828}" sibTransId="{B3464B9A-6506-41E2-B80D-C2D948087BE7}"/>
    <dgm:cxn modelId="{D2DF0347-DA3A-43D6-ABE9-14E73DD60CFB}" type="presOf" srcId="{9B99AA74-6DAB-4440-AD6A-D1932A5ED6EB}" destId="{1C6014C3-5A08-44E3-9F7D-AE7FC0F22B05}" srcOrd="1" destOrd="0" presId="urn:microsoft.com/office/officeart/2005/8/layout/process1"/>
    <dgm:cxn modelId="{EF566174-CF6F-413E-8F08-FDE5CCB81D83}" type="presOf" srcId="{022F3AB4-1F32-4B9C-B16E-F4F2E3052729}" destId="{F33EB94C-1F23-406A-A32C-F75645236C72}" srcOrd="0" destOrd="0" presId="urn:microsoft.com/office/officeart/2005/8/layout/process1"/>
    <dgm:cxn modelId="{591B9FA0-04BF-49D0-B5A0-BA4F45CB3DFF}" srcId="{D929C390-7BD7-4216-85A1-51C2D43B0694}" destId="{59408926-81B0-4D81-BF96-C2710E88BC2B}" srcOrd="1" destOrd="0" parTransId="{C912C958-643F-4552-86B0-1BFEFE90AA87}" sibTransId="{9B99AA74-6DAB-4440-AD6A-D1932A5ED6EB}"/>
    <dgm:cxn modelId="{18E7CAA7-922B-4FD3-8DA3-614504D1F290}" type="presOf" srcId="{59408926-81B0-4D81-BF96-C2710E88BC2B}" destId="{44E4392B-5C9A-4671-8BE5-7F3E5ABDD137}" srcOrd="0" destOrd="0" presId="urn:microsoft.com/office/officeart/2005/8/layout/process1"/>
    <dgm:cxn modelId="{17B187D3-5494-4F09-8C36-D0A8569F6B19}" type="presOf" srcId="{8464E266-BF5C-41F6-AD3F-FFA2DF69C191}" destId="{F4526D16-5240-49B7-9F32-A92E9B10FC74}" srcOrd="0" destOrd="0" presId="urn:microsoft.com/office/officeart/2005/8/layout/process1"/>
    <dgm:cxn modelId="{F0902CE0-35AD-4FBF-8481-4DCEE4E23BF2}" srcId="{D929C390-7BD7-4216-85A1-51C2D43B0694}" destId="{CE141D90-25B0-4860-B0B1-24DBA70269AB}" srcOrd="0" destOrd="0" parTransId="{E8FCFC7B-9F00-451E-B2B5-A47CD8244A7B}" sibTransId="{022F3AB4-1F32-4B9C-B16E-F4F2E3052729}"/>
    <dgm:cxn modelId="{C57F27D6-CCFC-4F2C-94D6-334F029584B4}" type="presParOf" srcId="{447E866D-F2FE-4E0C-A158-BDA536248B83}" destId="{439AEB3C-FD82-4083-816A-6B1AAFF21C05}" srcOrd="0" destOrd="0" presId="urn:microsoft.com/office/officeart/2005/8/layout/process1"/>
    <dgm:cxn modelId="{CD95581E-6F2D-4B68-8312-35FE17C292BF}" type="presParOf" srcId="{447E866D-F2FE-4E0C-A158-BDA536248B83}" destId="{F33EB94C-1F23-406A-A32C-F75645236C72}" srcOrd="1" destOrd="0" presId="urn:microsoft.com/office/officeart/2005/8/layout/process1"/>
    <dgm:cxn modelId="{0BAE69E4-9940-4D29-B3CE-88515091F035}" type="presParOf" srcId="{F33EB94C-1F23-406A-A32C-F75645236C72}" destId="{78D71337-2F10-4DAD-A8A3-3AC1192BE201}" srcOrd="0" destOrd="0" presId="urn:microsoft.com/office/officeart/2005/8/layout/process1"/>
    <dgm:cxn modelId="{D5591EEB-D8CA-4F4D-B176-1CD161CE6EE7}" type="presParOf" srcId="{447E866D-F2FE-4E0C-A158-BDA536248B83}" destId="{44E4392B-5C9A-4671-8BE5-7F3E5ABDD137}" srcOrd="2" destOrd="0" presId="urn:microsoft.com/office/officeart/2005/8/layout/process1"/>
    <dgm:cxn modelId="{D57A73C5-F824-4CA9-9A7A-2C91055061D7}" type="presParOf" srcId="{447E866D-F2FE-4E0C-A158-BDA536248B83}" destId="{2130FCDB-C0B4-46A3-B617-C9623F4218E1}" srcOrd="3" destOrd="0" presId="urn:microsoft.com/office/officeart/2005/8/layout/process1"/>
    <dgm:cxn modelId="{7A73C56A-9BF0-452D-B954-88666DC4E874}" type="presParOf" srcId="{2130FCDB-C0B4-46A3-B617-C9623F4218E1}" destId="{1C6014C3-5A08-44E3-9F7D-AE7FC0F22B05}" srcOrd="0" destOrd="0" presId="urn:microsoft.com/office/officeart/2005/8/layout/process1"/>
    <dgm:cxn modelId="{086F37B1-82F4-4563-82C1-5D0480FCF52F}" type="presParOf" srcId="{447E866D-F2FE-4E0C-A158-BDA536248B83}" destId="{F4526D16-5240-49B7-9F32-A92E9B10FC7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901BAA-CEDC-4D9C-948B-5DD17BBBF5AF}" type="doc">
      <dgm:prSet loTypeId="urn:microsoft.com/office/officeart/2005/8/layout/gear1" loCatId="process" qsTypeId="urn:microsoft.com/office/officeart/2005/8/quickstyle/simple1" qsCatId="simple" csTypeId="urn:microsoft.com/office/officeart/2005/8/colors/colorful4" csCatId="colorful" phldr="1"/>
      <dgm:spPr/>
    </dgm:pt>
    <dgm:pt modelId="{627A2BB5-DCA9-436E-BC1C-09028C963A11}">
      <dgm:prSet phldrT="[Text]"/>
      <dgm:spPr/>
      <dgm:t>
        <a:bodyPr/>
        <a:lstStyle/>
        <a:p>
          <a:r>
            <a:rPr lang="ar-EG" b="1" dirty="0"/>
            <a:t>الاستراتيجية الوطنية للشباب 2019 - 2025</a:t>
          </a:r>
          <a:endParaRPr lang="en-US" dirty="0"/>
        </a:p>
      </dgm:t>
    </dgm:pt>
    <dgm:pt modelId="{76D7E95F-50CF-425A-A026-E93CC0AF83D2}" type="parTrans" cxnId="{AC7A948D-CDEF-4447-9103-E30F6C4CDCF0}">
      <dgm:prSet/>
      <dgm:spPr/>
      <dgm:t>
        <a:bodyPr/>
        <a:lstStyle/>
        <a:p>
          <a:endParaRPr lang="en-US"/>
        </a:p>
      </dgm:t>
    </dgm:pt>
    <dgm:pt modelId="{95E8911E-772E-4871-B96B-EA2C3E95B9F0}" type="sibTrans" cxnId="{AC7A948D-CDEF-4447-9103-E30F6C4CDCF0}">
      <dgm:prSet/>
      <dgm:spPr/>
      <dgm:t>
        <a:bodyPr/>
        <a:lstStyle/>
        <a:p>
          <a:endParaRPr lang="en-US"/>
        </a:p>
      </dgm:t>
    </dgm:pt>
    <dgm:pt modelId="{DC76292F-2D06-4326-8F09-5DE21BC3A2A9}">
      <dgm:prSet phldrT="[Text]"/>
      <dgm:spPr/>
      <dgm:t>
        <a:bodyPr/>
        <a:lstStyle/>
        <a:p>
          <a:pPr>
            <a:buFont typeface="Arial" charset="0"/>
            <a:buNone/>
          </a:pPr>
          <a:r>
            <a:rPr lang="ar-EG" b="1" dirty="0">
              <a:effectLst>
                <a:outerShdw blurRad="38100" dist="38100" dir="2700000" algn="tl">
                  <a:srgbClr val="000000">
                    <a:alpha val="43137"/>
                  </a:srgbClr>
                </a:outerShdw>
              </a:effectLst>
              <a:latin typeface="Bradley Hand ITC" pitchFamily="66" charset="0"/>
              <a:cs typeface="+mn-cs"/>
            </a:rPr>
            <a:t>أهداف التنمية المستدامة</a:t>
          </a:r>
          <a:endParaRPr lang="en-US" dirty="0"/>
        </a:p>
      </dgm:t>
    </dgm:pt>
    <dgm:pt modelId="{DFC4AC7D-C2CB-4ACB-BFA6-F8ABEB894CDE}" type="parTrans" cxnId="{C6F6FC34-4DCF-4AD2-8731-B7F57064B849}">
      <dgm:prSet/>
      <dgm:spPr/>
      <dgm:t>
        <a:bodyPr/>
        <a:lstStyle/>
        <a:p>
          <a:endParaRPr lang="en-US"/>
        </a:p>
      </dgm:t>
    </dgm:pt>
    <dgm:pt modelId="{06707812-0EE9-4549-AAC1-5C69F89026A7}" type="sibTrans" cxnId="{C6F6FC34-4DCF-4AD2-8731-B7F57064B849}">
      <dgm:prSet/>
      <dgm:spPr/>
      <dgm:t>
        <a:bodyPr/>
        <a:lstStyle/>
        <a:p>
          <a:endParaRPr lang="en-US"/>
        </a:p>
      </dgm:t>
    </dgm:pt>
    <dgm:pt modelId="{DC0E5F4E-BFBE-4349-A965-998F8730EAD0}">
      <dgm:prSet phldrT="[Text]"/>
      <dgm:spPr/>
      <dgm:t>
        <a:bodyPr/>
        <a:lstStyle/>
        <a:p>
          <a:r>
            <a:rPr lang="ar-EG" b="1" dirty="0"/>
            <a:t>رؤية شباب الأردن 2030</a:t>
          </a:r>
          <a:endParaRPr lang="en-US" dirty="0"/>
        </a:p>
      </dgm:t>
    </dgm:pt>
    <dgm:pt modelId="{F8EA248E-3506-4879-94A4-333E49FD2821}" type="parTrans" cxnId="{81BBCBFB-0D47-4D1C-A09E-D338103BC062}">
      <dgm:prSet/>
      <dgm:spPr/>
      <dgm:t>
        <a:bodyPr/>
        <a:lstStyle/>
        <a:p>
          <a:endParaRPr lang="en-US"/>
        </a:p>
      </dgm:t>
    </dgm:pt>
    <dgm:pt modelId="{70C5FF57-7C74-4133-8C0A-2DD9E678F5B5}" type="sibTrans" cxnId="{81BBCBFB-0D47-4D1C-A09E-D338103BC062}">
      <dgm:prSet/>
      <dgm:spPr/>
      <dgm:t>
        <a:bodyPr/>
        <a:lstStyle/>
        <a:p>
          <a:endParaRPr lang="en-US"/>
        </a:p>
      </dgm:t>
    </dgm:pt>
    <dgm:pt modelId="{D5A85CDF-98E7-4962-B8CA-85CCF41B4C3C}" type="pres">
      <dgm:prSet presAssocID="{3B901BAA-CEDC-4D9C-948B-5DD17BBBF5AF}" presName="composite" presStyleCnt="0">
        <dgm:presLayoutVars>
          <dgm:chMax val="3"/>
          <dgm:animLvl val="lvl"/>
          <dgm:resizeHandles val="exact"/>
        </dgm:presLayoutVars>
      </dgm:prSet>
      <dgm:spPr/>
    </dgm:pt>
    <dgm:pt modelId="{066BB28D-E82D-4882-97E2-B305525AE683}" type="pres">
      <dgm:prSet presAssocID="{627A2BB5-DCA9-436E-BC1C-09028C963A11}" presName="gear1" presStyleLbl="node1" presStyleIdx="0" presStyleCnt="3">
        <dgm:presLayoutVars>
          <dgm:chMax val="1"/>
          <dgm:bulletEnabled val="1"/>
        </dgm:presLayoutVars>
      </dgm:prSet>
      <dgm:spPr/>
    </dgm:pt>
    <dgm:pt modelId="{FD444D74-045B-4CF8-A8D1-48BDC3F0C8CD}" type="pres">
      <dgm:prSet presAssocID="{627A2BB5-DCA9-436E-BC1C-09028C963A11}" presName="gear1srcNode" presStyleLbl="node1" presStyleIdx="0" presStyleCnt="3"/>
      <dgm:spPr/>
    </dgm:pt>
    <dgm:pt modelId="{A5A5D7BC-F835-46B8-9378-BA106F5BBD57}" type="pres">
      <dgm:prSet presAssocID="{627A2BB5-DCA9-436E-BC1C-09028C963A11}" presName="gear1dstNode" presStyleLbl="node1" presStyleIdx="0" presStyleCnt="3"/>
      <dgm:spPr/>
    </dgm:pt>
    <dgm:pt modelId="{AE3A3017-FAB3-4AA7-9B78-767223C239AA}" type="pres">
      <dgm:prSet presAssocID="{DC76292F-2D06-4326-8F09-5DE21BC3A2A9}" presName="gear2" presStyleLbl="node1" presStyleIdx="1" presStyleCnt="3">
        <dgm:presLayoutVars>
          <dgm:chMax val="1"/>
          <dgm:bulletEnabled val="1"/>
        </dgm:presLayoutVars>
      </dgm:prSet>
      <dgm:spPr/>
    </dgm:pt>
    <dgm:pt modelId="{33BF96D6-7473-4908-B7EE-6F471A8DBB39}" type="pres">
      <dgm:prSet presAssocID="{DC76292F-2D06-4326-8F09-5DE21BC3A2A9}" presName="gear2srcNode" presStyleLbl="node1" presStyleIdx="1" presStyleCnt="3"/>
      <dgm:spPr/>
    </dgm:pt>
    <dgm:pt modelId="{CDEF7429-A7D8-4958-8715-F49318D5F84F}" type="pres">
      <dgm:prSet presAssocID="{DC76292F-2D06-4326-8F09-5DE21BC3A2A9}" presName="gear2dstNode" presStyleLbl="node1" presStyleIdx="1" presStyleCnt="3"/>
      <dgm:spPr/>
    </dgm:pt>
    <dgm:pt modelId="{6656D689-3E48-4B42-BC24-89F72727CA34}" type="pres">
      <dgm:prSet presAssocID="{DC0E5F4E-BFBE-4349-A965-998F8730EAD0}" presName="gear3" presStyleLbl="node1" presStyleIdx="2" presStyleCnt="3"/>
      <dgm:spPr/>
    </dgm:pt>
    <dgm:pt modelId="{71CB7C8C-F62E-4054-8D59-49D1B003B56E}" type="pres">
      <dgm:prSet presAssocID="{DC0E5F4E-BFBE-4349-A965-998F8730EAD0}" presName="gear3tx" presStyleLbl="node1" presStyleIdx="2" presStyleCnt="3">
        <dgm:presLayoutVars>
          <dgm:chMax val="1"/>
          <dgm:bulletEnabled val="1"/>
        </dgm:presLayoutVars>
      </dgm:prSet>
      <dgm:spPr/>
    </dgm:pt>
    <dgm:pt modelId="{7F4EDCAF-0023-474F-9A29-28EF46B9ED68}" type="pres">
      <dgm:prSet presAssocID="{DC0E5F4E-BFBE-4349-A965-998F8730EAD0}" presName="gear3srcNode" presStyleLbl="node1" presStyleIdx="2" presStyleCnt="3"/>
      <dgm:spPr/>
    </dgm:pt>
    <dgm:pt modelId="{A91C04B5-7B39-4407-B37B-6932A4A27B03}" type="pres">
      <dgm:prSet presAssocID="{DC0E5F4E-BFBE-4349-A965-998F8730EAD0}" presName="gear3dstNode" presStyleLbl="node1" presStyleIdx="2" presStyleCnt="3"/>
      <dgm:spPr/>
    </dgm:pt>
    <dgm:pt modelId="{A4B0385A-31A6-4A2A-8F4B-0B896ACA54F5}" type="pres">
      <dgm:prSet presAssocID="{95E8911E-772E-4871-B96B-EA2C3E95B9F0}" presName="connector1" presStyleLbl="sibTrans2D1" presStyleIdx="0" presStyleCnt="3"/>
      <dgm:spPr/>
    </dgm:pt>
    <dgm:pt modelId="{0C6D7CC1-3965-4307-9119-DE96790CDF4E}" type="pres">
      <dgm:prSet presAssocID="{06707812-0EE9-4549-AAC1-5C69F89026A7}" presName="connector2" presStyleLbl="sibTrans2D1" presStyleIdx="1" presStyleCnt="3"/>
      <dgm:spPr/>
    </dgm:pt>
    <dgm:pt modelId="{54D37A20-C73D-43F6-9B9D-DCA815D9F0B6}" type="pres">
      <dgm:prSet presAssocID="{70C5FF57-7C74-4133-8C0A-2DD9E678F5B5}" presName="connector3" presStyleLbl="sibTrans2D1" presStyleIdx="2" presStyleCnt="3"/>
      <dgm:spPr/>
    </dgm:pt>
  </dgm:ptLst>
  <dgm:cxnLst>
    <dgm:cxn modelId="{1616DC20-43CE-4F9A-B19E-6D47ECD5828F}" type="presOf" srcId="{DC0E5F4E-BFBE-4349-A965-998F8730EAD0}" destId="{7F4EDCAF-0023-474F-9A29-28EF46B9ED68}" srcOrd="2" destOrd="0" presId="urn:microsoft.com/office/officeart/2005/8/layout/gear1"/>
    <dgm:cxn modelId="{8B1EBD28-E41B-4812-BC73-EF181EDA8FB1}" type="presOf" srcId="{DC76292F-2D06-4326-8F09-5DE21BC3A2A9}" destId="{CDEF7429-A7D8-4958-8715-F49318D5F84F}" srcOrd="2" destOrd="0" presId="urn:microsoft.com/office/officeart/2005/8/layout/gear1"/>
    <dgm:cxn modelId="{C0E85A2E-F0D0-4FB5-B5BB-D1109BFB06B8}" type="presOf" srcId="{DC0E5F4E-BFBE-4349-A965-998F8730EAD0}" destId="{71CB7C8C-F62E-4054-8D59-49D1B003B56E}" srcOrd="1" destOrd="0" presId="urn:microsoft.com/office/officeart/2005/8/layout/gear1"/>
    <dgm:cxn modelId="{8282A534-7688-4328-B6C5-D578EADDEFDD}" type="presOf" srcId="{DC0E5F4E-BFBE-4349-A965-998F8730EAD0}" destId="{6656D689-3E48-4B42-BC24-89F72727CA34}" srcOrd="0" destOrd="0" presId="urn:microsoft.com/office/officeart/2005/8/layout/gear1"/>
    <dgm:cxn modelId="{C6F6FC34-4DCF-4AD2-8731-B7F57064B849}" srcId="{3B901BAA-CEDC-4D9C-948B-5DD17BBBF5AF}" destId="{DC76292F-2D06-4326-8F09-5DE21BC3A2A9}" srcOrd="1" destOrd="0" parTransId="{DFC4AC7D-C2CB-4ACB-BFA6-F8ABEB894CDE}" sibTransId="{06707812-0EE9-4549-AAC1-5C69F89026A7}"/>
    <dgm:cxn modelId="{6DCEC039-A556-4BD6-AA3E-092C31B302B5}" type="presOf" srcId="{3B901BAA-CEDC-4D9C-948B-5DD17BBBF5AF}" destId="{D5A85CDF-98E7-4962-B8CA-85CCF41B4C3C}" srcOrd="0" destOrd="0" presId="urn:microsoft.com/office/officeart/2005/8/layout/gear1"/>
    <dgm:cxn modelId="{22D76A66-4EE0-4C8A-8D7A-0F5FE2B0D9A3}" type="presOf" srcId="{DC76292F-2D06-4326-8F09-5DE21BC3A2A9}" destId="{33BF96D6-7473-4908-B7EE-6F471A8DBB39}" srcOrd="1" destOrd="0" presId="urn:microsoft.com/office/officeart/2005/8/layout/gear1"/>
    <dgm:cxn modelId="{822E1672-844E-4CFF-A02F-F58B56244DE1}" type="presOf" srcId="{70C5FF57-7C74-4133-8C0A-2DD9E678F5B5}" destId="{54D37A20-C73D-43F6-9B9D-DCA815D9F0B6}" srcOrd="0" destOrd="0" presId="urn:microsoft.com/office/officeart/2005/8/layout/gear1"/>
    <dgm:cxn modelId="{AC7A948D-CDEF-4447-9103-E30F6C4CDCF0}" srcId="{3B901BAA-CEDC-4D9C-948B-5DD17BBBF5AF}" destId="{627A2BB5-DCA9-436E-BC1C-09028C963A11}" srcOrd="0" destOrd="0" parTransId="{76D7E95F-50CF-425A-A026-E93CC0AF83D2}" sibTransId="{95E8911E-772E-4871-B96B-EA2C3E95B9F0}"/>
    <dgm:cxn modelId="{AB5288B4-17C0-40C8-BFBC-AB2473F4812D}" type="presOf" srcId="{627A2BB5-DCA9-436E-BC1C-09028C963A11}" destId="{066BB28D-E82D-4882-97E2-B305525AE683}" srcOrd="0" destOrd="0" presId="urn:microsoft.com/office/officeart/2005/8/layout/gear1"/>
    <dgm:cxn modelId="{069E72B7-4196-4FFA-8057-E1A777AE4F1D}" type="presOf" srcId="{DC0E5F4E-BFBE-4349-A965-998F8730EAD0}" destId="{A91C04B5-7B39-4407-B37B-6932A4A27B03}" srcOrd="3" destOrd="0" presId="urn:microsoft.com/office/officeart/2005/8/layout/gear1"/>
    <dgm:cxn modelId="{FDF050B9-8871-4D6D-A397-9EFACE60C292}" type="presOf" srcId="{DC76292F-2D06-4326-8F09-5DE21BC3A2A9}" destId="{AE3A3017-FAB3-4AA7-9B78-767223C239AA}" srcOrd="0" destOrd="0" presId="urn:microsoft.com/office/officeart/2005/8/layout/gear1"/>
    <dgm:cxn modelId="{2EEBFCBF-0BF4-402B-84DE-4FD2B5E19F13}" type="presOf" srcId="{06707812-0EE9-4549-AAC1-5C69F89026A7}" destId="{0C6D7CC1-3965-4307-9119-DE96790CDF4E}" srcOrd="0" destOrd="0" presId="urn:microsoft.com/office/officeart/2005/8/layout/gear1"/>
    <dgm:cxn modelId="{0A8952CD-F7BB-4EF1-AEEF-A1EB30E78873}" type="presOf" srcId="{627A2BB5-DCA9-436E-BC1C-09028C963A11}" destId="{FD444D74-045B-4CF8-A8D1-48BDC3F0C8CD}" srcOrd="1" destOrd="0" presId="urn:microsoft.com/office/officeart/2005/8/layout/gear1"/>
    <dgm:cxn modelId="{6EDD37F7-3211-468F-97C9-1DD30004CD24}" type="presOf" srcId="{627A2BB5-DCA9-436E-BC1C-09028C963A11}" destId="{A5A5D7BC-F835-46B8-9378-BA106F5BBD57}" srcOrd="2" destOrd="0" presId="urn:microsoft.com/office/officeart/2005/8/layout/gear1"/>
    <dgm:cxn modelId="{A88401FB-E60B-4687-9807-2342D913BB16}" type="presOf" srcId="{95E8911E-772E-4871-B96B-EA2C3E95B9F0}" destId="{A4B0385A-31A6-4A2A-8F4B-0B896ACA54F5}" srcOrd="0" destOrd="0" presId="urn:microsoft.com/office/officeart/2005/8/layout/gear1"/>
    <dgm:cxn modelId="{81BBCBFB-0D47-4D1C-A09E-D338103BC062}" srcId="{3B901BAA-CEDC-4D9C-948B-5DD17BBBF5AF}" destId="{DC0E5F4E-BFBE-4349-A965-998F8730EAD0}" srcOrd="2" destOrd="0" parTransId="{F8EA248E-3506-4879-94A4-333E49FD2821}" sibTransId="{70C5FF57-7C74-4133-8C0A-2DD9E678F5B5}"/>
    <dgm:cxn modelId="{62B314E2-5A0A-48F5-821F-2DECD8855BA4}" type="presParOf" srcId="{D5A85CDF-98E7-4962-B8CA-85CCF41B4C3C}" destId="{066BB28D-E82D-4882-97E2-B305525AE683}" srcOrd="0" destOrd="0" presId="urn:microsoft.com/office/officeart/2005/8/layout/gear1"/>
    <dgm:cxn modelId="{5188C464-1BCD-48A8-930E-F9B253872467}" type="presParOf" srcId="{D5A85CDF-98E7-4962-B8CA-85CCF41B4C3C}" destId="{FD444D74-045B-4CF8-A8D1-48BDC3F0C8CD}" srcOrd="1" destOrd="0" presId="urn:microsoft.com/office/officeart/2005/8/layout/gear1"/>
    <dgm:cxn modelId="{F90CB678-F366-4A3D-89EE-32C34FEFECFF}" type="presParOf" srcId="{D5A85CDF-98E7-4962-B8CA-85CCF41B4C3C}" destId="{A5A5D7BC-F835-46B8-9378-BA106F5BBD57}" srcOrd="2" destOrd="0" presId="urn:microsoft.com/office/officeart/2005/8/layout/gear1"/>
    <dgm:cxn modelId="{862C27C6-A5C4-4E6A-AA23-11680E401E11}" type="presParOf" srcId="{D5A85CDF-98E7-4962-B8CA-85CCF41B4C3C}" destId="{AE3A3017-FAB3-4AA7-9B78-767223C239AA}" srcOrd="3" destOrd="0" presId="urn:microsoft.com/office/officeart/2005/8/layout/gear1"/>
    <dgm:cxn modelId="{11780045-4E0F-4798-A619-8955DEAC171C}" type="presParOf" srcId="{D5A85CDF-98E7-4962-B8CA-85CCF41B4C3C}" destId="{33BF96D6-7473-4908-B7EE-6F471A8DBB39}" srcOrd="4" destOrd="0" presId="urn:microsoft.com/office/officeart/2005/8/layout/gear1"/>
    <dgm:cxn modelId="{5CBDEA69-145E-42B6-8550-3E818AE6AED4}" type="presParOf" srcId="{D5A85CDF-98E7-4962-B8CA-85CCF41B4C3C}" destId="{CDEF7429-A7D8-4958-8715-F49318D5F84F}" srcOrd="5" destOrd="0" presId="urn:microsoft.com/office/officeart/2005/8/layout/gear1"/>
    <dgm:cxn modelId="{99D2495C-287C-44B5-B35B-89B6B3A8145D}" type="presParOf" srcId="{D5A85CDF-98E7-4962-B8CA-85CCF41B4C3C}" destId="{6656D689-3E48-4B42-BC24-89F72727CA34}" srcOrd="6" destOrd="0" presId="urn:microsoft.com/office/officeart/2005/8/layout/gear1"/>
    <dgm:cxn modelId="{E19579DD-90D4-4AA8-A172-B7E36260D3D4}" type="presParOf" srcId="{D5A85CDF-98E7-4962-B8CA-85CCF41B4C3C}" destId="{71CB7C8C-F62E-4054-8D59-49D1B003B56E}" srcOrd="7" destOrd="0" presId="urn:microsoft.com/office/officeart/2005/8/layout/gear1"/>
    <dgm:cxn modelId="{0FFA1B24-3903-4FE8-98C3-EA95E60E83F4}" type="presParOf" srcId="{D5A85CDF-98E7-4962-B8CA-85CCF41B4C3C}" destId="{7F4EDCAF-0023-474F-9A29-28EF46B9ED68}" srcOrd="8" destOrd="0" presId="urn:microsoft.com/office/officeart/2005/8/layout/gear1"/>
    <dgm:cxn modelId="{D0651DA0-71FC-4884-B69C-158D319B5AEA}" type="presParOf" srcId="{D5A85CDF-98E7-4962-B8CA-85CCF41B4C3C}" destId="{A91C04B5-7B39-4407-B37B-6932A4A27B03}" srcOrd="9" destOrd="0" presId="urn:microsoft.com/office/officeart/2005/8/layout/gear1"/>
    <dgm:cxn modelId="{937AB7C2-91E3-4EEA-8A45-A8AAB0623CBD}" type="presParOf" srcId="{D5A85CDF-98E7-4962-B8CA-85CCF41B4C3C}" destId="{A4B0385A-31A6-4A2A-8F4B-0B896ACA54F5}" srcOrd="10" destOrd="0" presId="urn:microsoft.com/office/officeart/2005/8/layout/gear1"/>
    <dgm:cxn modelId="{52080C90-B90B-446F-BC40-56EF44F4756F}" type="presParOf" srcId="{D5A85CDF-98E7-4962-B8CA-85CCF41B4C3C}" destId="{0C6D7CC1-3965-4307-9119-DE96790CDF4E}" srcOrd="11" destOrd="0" presId="urn:microsoft.com/office/officeart/2005/8/layout/gear1"/>
    <dgm:cxn modelId="{2905E93C-4654-4B70-9BD8-B8AFC5C2CCD1}" type="presParOf" srcId="{D5A85CDF-98E7-4962-B8CA-85CCF41B4C3C}" destId="{54D37A20-C73D-43F6-9B9D-DCA815D9F0B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F9CFDD-283C-42CB-8917-B584B1962B99}"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US"/>
        </a:p>
      </dgm:t>
    </dgm:pt>
    <dgm:pt modelId="{85F02E62-6BEC-4C77-BF5B-7EB7E60D70CB}">
      <dgm:prSet phldrT="[Text]"/>
      <dgm:spPr/>
      <dgm:t>
        <a:bodyPr/>
        <a:lstStyle/>
        <a:p>
          <a:pPr algn="ctr" rtl="1"/>
          <a:r>
            <a:rPr lang="ar-EG" dirty="0"/>
            <a:t>المحور</a:t>
          </a:r>
          <a:r>
            <a:rPr lang="en-US" dirty="0"/>
            <a:t> </a:t>
          </a:r>
          <a:r>
            <a:rPr lang="ar-EG" dirty="0"/>
            <a:t>1 </a:t>
          </a:r>
          <a:r>
            <a:rPr lang="ar-SA" dirty="0"/>
            <a:t>الشباب والتعليم والتكنولوجيا</a:t>
          </a:r>
          <a:endParaRPr lang="en-US" dirty="0"/>
        </a:p>
      </dgm:t>
    </dgm:pt>
    <dgm:pt modelId="{D8F63946-DBC3-41DA-9C09-D2C6A5355CE4}" type="parTrans" cxnId="{8512120F-9640-4F52-9DB7-811242A628CA}">
      <dgm:prSet/>
      <dgm:spPr/>
      <dgm:t>
        <a:bodyPr/>
        <a:lstStyle/>
        <a:p>
          <a:endParaRPr lang="en-US"/>
        </a:p>
      </dgm:t>
    </dgm:pt>
    <dgm:pt modelId="{D3534E09-E26E-458D-B4C4-0E8DE4C8AA30}" type="sibTrans" cxnId="{8512120F-9640-4F52-9DB7-811242A628CA}">
      <dgm:prSet/>
      <dgm:spPr/>
      <dgm:t>
        <a:bodyPr/>
        <a:lstStyle/>
        <a:p>
          <a:endParaRPr lang="en-US"/>
        </a:p>
      </dgm:t>
    </dgm:pt>
    <dgm:pt modelId="{3AEE3F26-F3CB-41E4-B611-C6226FD88A05}">
      <dgm:prSet phldrT="[Text]"/>
      <dgm:spPr/>
      <dgm:t>
        <a:bodyPr/>
        <a:lstStyle/>
        <a:p>
          <a:pPr algn="ctr" rtl="1"/>
          <a:r>
            <a:rPr lang="ar-EG" dirty="0"/>
            <a:t>المحور 4 </a:t>
          </a:r>
        </a:p>
        <a:p>
          <a:pPr algn="ctr" rtl="1"/>
          <a:r>
            <a:rPr lang="ar-EG" dirty="0"/>
            <a:t> </a:t>
          </a:r>
          <a:r>
            <a:rPr lang="ar-SA" dirty="0"/>
            <a:t>إدارة المبادرات والتنمية المجتمعية</a:t>
          </a:r>
          <a:endParaRPr lang="en-US" dirty="0"/>
        </a:p>
      </dgm:t>
    </dgm:pt>
    <dgm:pt modelId="{91BEC363-7066-4FE7-A2C7-1D350AC84443}" type="parTrans" cxnId="{73FD0B6F-27B9-4950-A85A-3A2E247D8550}">
      <dgm:prSet/>
      <dgm:spPr/>
      <dgm:t>
        <a:bodyPr/>
        <a:lstStyle/>
        <a:p>
          <a:endParaRPr lang="en-US"/>
        </a:p>
      </dgm:t>
    </dgm:pt>
    <dgm:pt modelId="{5A5B9819-C694-4F09-918D-5592BD7F88AB}" type="sibTrans" cxnId="{73FD0B6F-27B9-4950-A85A-3A2E247D8550}">
      <dgm:prSet/>
      <dgm:spPr/>
      <dgm:t>
        <a:bodyPr/>
        <a:lstStyle/>
        <a:p>
          <a:endParaRPr lang="en-US"/>
        </a:p>
      </dgm:t>
    </dgm:pt>
    <dgm:pt modelId="{FE3B9435-5A31-416B-B10D-48B837EEC940}">
      <dgm:prSet phldrT="[Text]"/>
      <dgm:spPr/>
      <dgm:t>
        <a:bodyPr/>
        <a:lstStyle/>
        <a:p>
          <a:pPr algn="ctr" rtl="1"/>
          <a:r>
            <a:rPr lang="ar-EG" dirty="0"/>
            <a:t>المحور 6</a:t>
          </a:r>
        </a:p>
        <a:p>
          <a:pPr algn="ctr" rtl="1"/>
          <a:r>
            <a:rPr lang="ar-SA" dirty="0"/>
            <a:t>الشباب وريادة الأعمال والتمكين الاقتصادي</a:t>
          </a:r>
          <a:endParaRPr lang="en-US" dirty="0"/>
        </a:p>
      </dgm:t>
    </dgm:pt>
    <dgm:pt modelId="{9629B0F8-AB76-4CE0-B73A-29DBDD739533}" type="parTrans" cxnId="{255AD566-9810-4FE0-B502-67292CAAD5F5}">
      <dgm:prSet/>
      <dgm:spPr/>
      <dgm:t>
        <a:bodyPr/>
        <a:lstStyle/>
        <a:p>
          <a:endParaRPr lang="en-US"/>
        </a:p>
      </dgm:t>
    </dgm:pt>
    <dgm:pt modelId="{672E1DE6-5888-4598-A339-2FB8EFB99204}" type="sibTrans" cxnId="{255AD566-9810-4FE0-B502-67292CAAD5F5}">
      <dgm:prSet/>
      <dgm:spPr/>
      <dgm:t>
        <a:bodyPr/>
        <a:lstStyle/>
        <a:p>
          <a:endParaRPr lang="en-US"/>
        </a:p>
      </dgm:t>
    </dgm:pt>
    <dgm:pt modelId="{2AC1E42C-8B5C-487E-A9EE-8C10AF579444}">
      <dgm:prSet custT="1"/>
      <dgm:spPr/>
      <dgm:t>
        <a:bodyPr/>
        <a:lstStyle/>
        <a:p>
          <a:pPr algn="ctr"/>
          <a:r>
            <a:rPr lang="ar-EG" sz="3900" b="1" dirty="0"/>
            <a:t>رؤية الأردن</a:t>
          </a:r>
        </a:p>
        <a:p>
          <a:pPr algn="ctr"/>
          <a:r>
            <a:rPr lang="en-US" sz="3900" b="1" dirty="0"/>
            <a:t>2030</a:t>
          </a:r>
        </a:p>
      </dgm:t>
    </dgm:pt>
    <dgm:pt modelId="{FC731A38-7516-4E59-BFDC-968ED560E915}" type="parTrans" cxnId="{53160149-8A02-428E-8641-546D61AE56AA}">
      <dgm:prSet/>
      <dgm:spPr/>
      <dgm:t>
        <a:bodyPr/>
        <a:lstStyle/>
        <a:p>
          <a:endParaRPr lang="en-US"/>
        </a:p>
      </dgm:t>
    </dgm:pt>
    <dgm:pt modelId="{8CEAB31A-1433-4482-9082-EC2789F09961}" type="sibTrans" cxnId="{53160149-8A02-428E-8641-546D61AE56AA}">
      <dgm:prSet/>
      <dgm:spPr/>
      <dgm:t>
        <a:bodyPr/>
        <a:lstStyle/>
        <a:p>
          <a:endParaRPr lang="en-US"/>
        </a:p>
      </dgm:t>
    </dgm:pt>
    <dgm:pt modelId="{F37BC357-2ED3-4B7B-978B-4AB97B252A52}" type="pres">
      <dgm:prSet presAssocID="{24F9CFDD-283C-42CB-8917-B584B1962B99}" presName="rootnode" presStyleCnt="0">
        <dgm:presLayoutVars>
          <dgm:chMax/>
          <dgm:chPref/>
          <dgm:dir/>
          <dgm:animLvl val="lvl"/>
        </dgm:presLayoutVars>
      </dgm:prSet>
      <dgm:spPr/>
    </dgm:pt>
    <dgm:pt modelId="{508699BE-B5B0-4576-9339-44F1D54B1012}" type="pres">
      <dgm:prSet presAssocID="{85F02E62-6BEC-4C77-BF5B-7EB7E60D70CB}" presName="composite" presStyleCnt="0"/>
      <dgm:spPr/>
    </dgm:pt>
    <dgm:pt modelId="{A0AFEF23-D1B3-4CFE-B169-97D1A1C70FDC}" type="pres">
      <dgm:prSet presAssocID="{85F02E62-6BEC-4C77-BF5B-7EB7E60D70CB}" presName="LShape" presStyleLbl="alignNode1" presStyleIdx="0" presStyleCnt="7"/>
      <dgm:spPr/>
    </dgm:pt>
    <dgm:pt modelId="{4520ED2C-ECCF-4E7B-B5B2-D3D76AE6F97F}" type="pres">
      <dgm:prSet presAssocID="{85F02E62-6BEC-4C77-BF5B-7EB7E60D70CB}" presName="ParentText" presStyleLbl="revTx" presStyleIdx="0" presStyleCnt="4">
        <dgm:presLayoutVars>
          <dgm:chMax val="0"/>
          <dgm:chPref val="0"/>
          <dgm:bulletEnabled val="1"/>
        </dgm:presLayoutVars>
      </dgm:prSet>
      <dgm:spPr/>
    </dgm:pt>
    <dgm:pt modelId="{10F36638-3011-40AC-A83F-2C1695159960}" type="pres">
      <dgm:prSet presAssocID="{85F02E62-6BEC-4C77-BF5B-7EB7E60D70CB}" presName="Triangle" presStyleLbl="alignNode1" presStyleIdx="1" presStyleCnt="7"/>
      <dgm:spPr/>
    </dgm:pt>
    <dgm:pt modelId="{0A1F2939-52B3-4699-9C36-BCA1C3DD5B84}" type="pres">
      <dgm:prSet presAssocID="{D3534E09-E26E-458D-B4C4-0E8DE4C8AA30}" presName="sibTrans" presStyleCnt="0"/>
      <dgm:spPr/>
    </dgm:pt>
    <dgm:pt modelId="{6B04DCDD-9EB1-495E-B3A6-AD7F0F91F21C}" type="pres">
      <dgm:prSet presAssocID="{D3534E09-E26E-458D-B4C4-0E8DE4C8AA30}" presName="space" presStyleCnt="0"/>
      <dgm:spPr/>
    </dgm:pt>
    <dgm:pt modelId="{9442F0E2-F6F5-4340-AC03-6AAA6864FEB0}" type="pres">
      <dgm:prSet presAssocID="{3AEE3F26-F3CB-41E4-B611-C6226FD88A05}" presName="composite" presStyleCnt="0"/>
      <dgm:spPr/>
    </dgm:pt>
    <dgm:pt modelId="{7EE7E153-A896-40F0-A7EE-A3AAA9EA822A}" type="pres">
      <dgm:prSet presAssocID="{3AEE3F26-F3CB-41E4-B611-C6226FD88A05}" presName="LShape" presStyleLbl="alignNode1" presStyleIdx="2" presStyleCnt="7"/>
      <dgm:spPr/>
    </dgm:pt>
    <dgm:pt modelId="{E0089D9A-64E2-40F2-91D3-F378E154DE19}" type="pres">
      <dgm:prSet presAssocID="{3AEE3F26-F3CB-41E4-B611-C6226FD88A05}" presName="ParentText" presStyleLbl="revTx" presStyleIdx="1" presStyleCnt="4">
        <dgm:presLayoutVars>
          <dgm:chMax val="0"/>
          <dgm:chPref val="0"/>
          <dgm:bulletEnabled val="1"/>
        </dgm:presLayoutVars>
      </dgm:prSet>
      <dgm:spPr/>
    </dgm:pt>
    <dgm:pt modelId="{8326EB65-71F5-481C-859D-7692C07CC761}" type="pres">
      <dgm:prSet presAssocID="{3AEE3F26-F3CB-41E4-B611-C6226FD88A05}" presName="Triangle" presStyleLbl="alignNode1" presStyleIdx="3" presStyleCnt="7"/>
      <dgm:spPr/>
    </dgm:pt>
    <dgm:pt modelId="{28B69957-7C21-43DA-A998-E4584D8189A6}" type="pres">
      <dgm:prSet presAssocID="{5A5B9819-C694-4F09-918D-5592BD7F88AB}" presName="sibTrans" presStyleCnt="0"/>
      <dgm:spPr/>
    </dgm:pt>
    <dgm:pt modelId="{C71A79FD-1F43-4C15-8297-47A55B4A3B2F}" type="pres">
      <dgm:prSet presAssocID="{5A5B9819-C694-4F09-918D-5592BD7F88AB}" presName="space" presStyleCnt="0"/>
      <dgm:spPr/>
    </dgm:pt>
    <dgm:pt modelId="{6873587A-926E-4970-B3F7-3BEE13FD33CA}" type="pres">
      <dgm:prSet presAssocID="{FE3B9435-5A31-416B-B10D-48B837EEC940}" presName="composite" presStyleCnt="0"/>
      <dgm:spPr/>
    </dgm:pt>
    <dgm:pt modelId="{84CCB8DC-DFCF-41AF-8D4A-D343AAFC24F2}" type="pres">
      <dgm:prSet presAssocID="{FE3B9435-5A31-416B-B10D-48B837EEC940}" presName="LShape" presStyleLbl="alignNode1" presStyleIdx="4" presStyleCnt="7"/>
      <dgm:spPr/>
    </dgm:pt>
    <dgm:pt modelId="{E1B86012-42F8-464A-B44B-EF5ACF6BBBFD}" type="pres">
      <dgm:prSet presAssocID="{FE3B9435-5A31-416B-B10D-48B837EEC940}" presName="ParentText" presStyleLbl="revTx" presStyleIdx="2" presStyleCnt="4">
        <dgm:presLayoutVars>
          <dgm:chMax val="0"/>
          <dgm:chPref val="0"/>
          <dgm:bulletEnabled val="1"/>
        </dgm:presLayoutVars>
      </dgm:prSet>
      <dgm:spPr/>
    </dgm:pt>
    <dgm:pt modelId="{36DFD23B-2698-4A58-9BF7-0EF77F1E45C9}" type="pres">
      <dgm:prSet presAssocID="{FE3B9435-5A31-416B-B10D-48B837EEC940}" presName="Triangle" presStyleLbl="alignNode1" presStyleIdx="5" presStyleCnt="7"/>
      <dgm:spPr/>
    </dgm:pt>
    <dgm:pt modelId="{5420E674-8ECF-4C86-BCB5-FF2FB3B0F01B}" type="pres">
      <dgm:prSet presAssocID="{672E1DE6-5888-4598-A339-2FB8EFB99204}" presName="sibTrans" presStyleCnt="0"/>
      <dgm:spPr/>
    </dgm:pt>
    <dgm:pt modelId="{1778CEC1-CDB3-487A-93E6-539CD7F67102}" type="pres">
      <dgm:prSet presAssocID="{672E1DE6-5888-4598-A339-2FB8EFB99204}" presName="space" presStyleCnt="0"/>
      <dgm:spPr/>
    </dgm:pt>
    <dgm:pt modelId="{A599448C-0BBA-4111-973B-455665A37BB2}" type="pres">
      <dgm:prSet presAssocID="{2AC1E42C-8B5C-487E-A9EE-8C10AF579444}" presName="composite" presStyleCnt="0"/>
      <dgm:spPr/>
    </dgm:pt>
    <dgm:pt modelId="{8D390D4E-6B4E-4458-A1E9-213E5F2F83D8}" type="pres">
      <dgm:prSet presAssocID="{2AC1E42C-8B5C-487E-A9EE-8C10AF579444}" presName="LShape" presStyleLbl="alignNode1" presStyleIdx="6" presStyleCnt="7"/>
      <dgm:spPr/>
    </dgm:pt>
    <dgm:pt modelId="{7049E5D3-7EB6-4D25-B75E-D1B6F0DF40C6}" type="pres">
      <dgm:prSet presAssocID="{2AC1E42C-8B5C-487E-A9EE-8C10AF579444}" presName="ParentText" presStyleLbl="revTx" presStyleIdx="3" presStyleCnt="4">
        <dgm:presLayoutVars>
          <dgm:chMax val="0"/>
          <dgm:chPref val="0"/>
          <dgm:bulletEnabled val="1"/>
        </dgm:presLayoutVars>
      </dgm:prSet>
      <dgm:spPr/>
    </dgm:pt>
  </dgm:ptLst>
  <dgm:cxnLst>
    <dgm:cxn modelId="{62117407-99CB-429A-BE5C-3389F0E63F6D}" type="presOf" srcId="{FE3B9435-5A31-416B-B10D-48B837EEC940}" destId="{E1B86012-42F8-464A-B44B-EF5ACF6BBBFD}" srcOrd="0" destOrd="0" presId="urn:microsoft.com/office/officeart/2009/3/layout/StepUpProcess"/>
    <dgm:cxn modelId="{9C139B0E-ECA1-4C24-811D-1777FE31DDAD}" type="presOf" srcId="{2AC1E42C-8B5C-487E-A9EE-8C10AF579444}" destId="{7049E5D3-7EB6-4D25-B75E-D1B6F0DF40C6}" srcOrd="0" destOrd="0" presId="urn:microsoft.com/office/officeart/2009/3/layout/StepUpProcess"/>
    <dgm:cxn modelId="{8512120F-9640-4F52-9DB7-811242A628CA}" srcId="{24F9CFDD-283C-42CB-8917-B584B1962B99}" destId="{85F02E62-6BEC-4C77-BF5B-7EB7E60D70CB}" srcOrd="0" destOrd="0" parTransId="{D8F63946-DBC3-41DA-9C09-D2C6A5355CE4}" sibTransId="{D3534E09-E26E-458D-B4C4-0E8DE4C8AA30}"/>
    <dgm:cxn modelId="{70616515-A28B-420C-B09D-1260908E6F00}" type="presOf" srcId="{24F9CFDD-283C-42CB-8917-B584B1962B99}" destId="{F37BC357-2ED3-4B7B-978B-4AB97B252A52}" srcOrd="0" destOrd="0" presId="urn:microsoft.com/office/officeart/2009/3/layout/StepUpProcess"/>
    <dgm:cxn modelId="{314F661C-F91D-47AD-976F-A9F71D609DAF}" type="presOf" srcId="{3AEE3F26-F3CB-41E4-B611-C6226FD88A05}" destId="{E0089D9A-64E2-40F2-91D3-F378E154DE19}" srcOrd="0" destOrd="0" presId="urn:microsoft.com/office/officeart/2009/3/layout/StepUpProcess"/>
    <dgm:cxn modelId="{255AD566-9810-4FE0-B502-67292CAAD5F5}" srcId="{24F9CFDD-283C-42CB-8917-B584B1962B99}" destId="{FE3B9435-5A31-416B-B10D-48B837EEC940}" srcOrd="2" destOrd="0" parTransId="{9629B0F8-AB76-4CE0-B73A-29DBDD739533}" sibTransId="{672E1DE6-5888-4598-A339-2FB8EFB99204}"/>
    <dgm:cxn modelId="{53160149-8A02-428E-8641-546D61AE56AA}" srcId="{24F9CFDD-283C-42CB-8917-B584B1962B99}" destId="{2AC1E42C-8B5C-487E-A9EE-8C10AF579444}" srcOrd="3" destOrd="0" parTransId="{FC731A38-7516-4E59-BFDC-968ED560E915}" sibTransId="{8CEAB31A-1433-4482-9082-EC2789F09961}"/>
    <dgm:cxn modelId="{73FD0B6F-27B9-4950-A85A-3A2E247D8550}" srcId="{24F9CFDD-283C-42CB-8917-B584B1962B99}" destId="{3AEE3F26-F3CB-41E4-B611-C6226FD88A05}" srcOrd="1" destOrd="0" parTransId="{91BEC363-7066-4FE7-A2C7-1D350AC84443}" sibTransId="{5A5B9819-C694-4F09-918D-5592BD7F88AB}"/>
    <dgm:cxn modelId="{A1CE91EC-3904-4DD3-BB6C-3C42A0FB9C65}" type="presOf" srcId="{85F02E62-6BEC-4C77-BF5B-7EB7E60D70CB}" destId="{4520ED2C-ECCF-4E7B-B5B2-D3D76AE6F97F}" srcOrd="0" destOrd="0" presId="urn:microsoft.com/office/officeart/2009/3/layout/StepUpProcess"/>
    <dgm:cxn modelId="{5EEB5EE4-2365-4014-97F7-3E1D11C3FC03}" type="presParOf" srcId="{F37BC357-2ED3-4B7B-978B-4AB97B252A52}" destId="{508699BE-B5B0-4576-9339-44F1D54B1012}" srcOrd="0" destOrd="0" presId="urn:microsoft.com/office/officeart/2009/3/layout/StepUpProcess"/>
    <dgm:cxn modelId="{55091D65-9AA9-4409-8C9B-84B5042F2587}" type="presParOf" srcId="{508699BE-B5B0-4576-9339-44F1D54B1012}" destId="{A0AFEF23-D1B3-4CFE-B169-97D1A1C70FDC}" srcOrd="0" destOrd="0" presId="urn:microsoft.com/office/officeart/2009/3/layout/StepUpProcess"/>
    <dgm:cxn modelId="{54E6B5DB-FDCF-4B34-A0FE-F42963E031AF}" type="presParOf" srcId="{508699BE-B5B0-4576-9339-44F1D54B1012}" destId="{4520ED2C-ECCF-4E7B-B5B2-D3D76AE6F97F}" srcOrd="1" destOrd="0" presId="urn:microsoft.com/office/officeart/2009/3/layout/StepUpProcess"/>
    <dgm:cxn modelId="{AC1049A2-3DF5-4AE1-A0C5-DFEFAE36C5CC}" type="presParOf" srcId="{508699BE-B5B0-4576-9339-44F1D54B1012}" destId="{10F36638-3011-40AC-A83F-2C1695159960}" srcOrd="2" destOrd="0" presId="urn:microsoft.com/office/officeart/2009/3/layout/StepUpProcess"/>
    <dgm:cxn modelId="{F0EF5429-EAD7-4EC8-BE17-BA06BFA4A8DE}" type="presParOf" srcId="{F37BC357-2ED3-4B7B-978B-4AB97B252A52}" destId="{0A1F2939-52B3-4699-9C36-BCA1C3DD5B84}" srcOrd="1" destOrd="0" presId="urn:microsoft.com/office/officeart/2009/3/layout/StepUpProcess"/>
    <dgm:cxn modelId="{DE980984-DE17-4043-A308-17FA669C84D6}" type="presParOf" srcId="{0A1F2939-52B3-4699-9C36-BCA1C3DD5B84}" destId="{6B04DCDD-9EB1-495E-B3A6-AD7F0F91F21C}" srcOrd="0" destOrd="0" presId="urn:microsoft.com/office/officeart/2009/3/layout/StepUpProcess"/>
    <dgm:cxn modelId="{4B6B4CCD-98E4-49E2-B8A9-8E59524F4026}" type="presParOf" srcId="{F37BC357-2ED3-4B7B-978B-4AB97B252A52}" destId="{9442F0E2-F6F5-4340-AC03-6AAA6864FEB0}" srcOrd="2" destOrd="0" presId="urn:microsoft.com/office/officeart/2009/3/layout/StepUpProcess"/>
    <dgm:cxn modelId="{CD3CD11E-1693-4835-8BC7-7C1D64C8B28B}" type="presParOf" srcId="{9442F0E2-F6F5-4340-AC03-6AAA6864FEB0}" destId="{7EE7E153-A896-40F0-A7EE-A3AAA9EA822A}" srcOrd="0" destOrd="0" presId="urn:microsoft.com/office/officeart/2009/3/layout/StepUpProcess"/>
    <dgm:cxn modelId="{DC9D9342-AD75-47F1-BC50-8CD9731BC289}" type="presParOf" srcId="{9442F0E2-F6F5-4340-AC03-6AAA6864FEB0}" destId="{E0089D9A-64E2-40F2-91D3-F378E154DE19}" srcOrd="1" destOrd="0" presId="urn:microsoft.com/office/officeart/2009/3/layout/StepUpProcess"/>
    <dgm:cxn modelId="{2B7DFBCB-CAE2-48A6-980E-ACD75377942E}" type="presParOf" srcId="{9442F0E2-F6F5-4340-AC03-6AAA6864FEB0}" destId="{8326EB65-71F5-481C-859D-7692C07CC761}" srcOrd="2" destOrd="0" presId="urn:microsoft.com/office/officeart/2009/3/layout/StepUpProcess"/>
    <dgm:cxn modelId="{D7EA76E3-2C3F-4633-9498-39A36F56EC9F}" type="presParOf" srcId="{F37BC357-2ED3-4B7B-978B-4AB97B252A52}" destId="{28B69957-7C21-43DA-A998-E4584D8189A6}" srcOrd="3" destOrd="0" presId="urn:microsoft.com/office/officeart/2009/3/layout/StepUpProcess"/>
    <dgm:cxn modelId="{54F188A0-EBA4-4BF1-8F3A-A29CE26DAD64}" type="presParOf" srcId="{28B69957-7C21-43DA-A998-E4584D8189A6}" destId="{C71A79FD-1F43-4C15-8297-47A55B4A3B2F}" srcOrd="0" destOrd="0" presId="urn:microsoft.com/office/officeart/2009/3/layout/StepUpProcess"/>
    <dgm:cxn modelId="{2C000474-CA01-4DDA-81FF-EB78432CAF25}" type="presParOf" srcId="{F37BC357-2ED3-4B7B-978B-4AB97B252A52}" destId="{6873587A-926E-4970-B3F7-3BEE13FD33CA}" srcOrd="4" destOrd="0" presId="urn:microsoft.com/office/officeart/2009/3/layout/StepUpProcess"/>
    <dgm:cxn modelId="{C8CB2EA6-321D-4850-AFDD-57F96231CB8D}" type="presParOf" srcId="{6873587A-926E-4970-B3F7-3BEE13FD33CA}" destId="{84CCB8DC-DFCF-41AF-8D4A-D343AAFC24F2}" srcOrd="0" destOrd="0" presId="urn:microsoft.com/office/officeart/2009/3/layout/StepUpProcess"/>
    <dgm:cxn modelId="{46B77AA5-4E1F-418A-9967-6A806F79576C}" type="presParOf" srcId="{6873587A-926E-4970-B3F7-3BEE13FD33CA}" destId="{E1B86012-42F8-464A-B44B-EF5ACF6BBBFD}" srcOrd="1" destOrd="0" presId="urn:microsoft.com/office/officeart/2009/3/layout/StepUpProcess"/>
    <dgm:cxn modelId="{A535542C-E711-490A-93F7-44CEDDFD6647}" type="presParOf" srcId="{6873587A-926E-4970-B3F7-3BEE13FD33CA}" destId="{36DFD23B-2698-4A58-9BF7-0EF77F1E45C9}" srcOrd="2" destOrd="0" presId="urn:microsoft.com/office/officeart/2009/3/layout/StepUpProcess"/>
    <dgm:cxn modelId="{551DE22C-D29D-4B27-B06A-47400D00493B}" type="presParOf" srcId="{F37BC357-2ED3-4B7B-978B-4AB97B252A52}" destId="{5420E674-8ECF-4C86-BCB5-FF2FB3B0F01B}" srcOrd="5" destOrd="0" presId="urn:microsoft.com/office/officeart/2009/3/layout/StepUpProcess"/>
    <dgm:cxn modelId="{50716F48-6C20-4B2C-8FDA-CE68E3B91009}" type="presParOf" srcId="{5420E674-8ECF-4C86-BCB5-FF2FB3B0F01B}" destId="{1778CEC1-CDB3-487A-93E6-539CD7F67102}" srcOrd="0" destOrd="0" presId="urn:microsoft.com/office/officeart/2009/3/layout/StepUpProcess"/>
    <dgm:cxn modelId="{10D6F98C-C5C6-43B2-9856-4EB76F26452A}" type="presParOf" srcId="{F37BC357-2ED3-4B7B-978B-4AB97B252A52}" destId="{A599448C-0BBA-4111-973B-455665A37BB2}" srcOrd="6" destOrd="0" presId="urn:microsoft.com/office/officeart/2009/3/layout/StepUpProcess"/>
    <dgm:cxn modelId="{5DA80BB6-1A9B-41E6-AAE8-4513768F0251}" type="presParOf" srcId="{A599448C-0BBA-4111-973B-455665A37BB2}" destId="{8D390D4E-6B4E-4458-A1E9-213E5F2F83D8}" srcOrd="0" destOrd="0" presId="urn:microsoft.com/office/officeart/2009/3/layout/StepUpProcess"/>
    <dgm:cxn modelId="{74B59ABD-F2BA-4AB2-8FD8-67D5DF369C6D}" type="presParOf" srcId="{A599448C-0BBA-4111-973B-455665A37BB2}" destId="{7049E5D3-7EB6-4D25-B75E-D1B6F0DF40C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D3075-5771-4E7A-AA3A-FDFE62052B53}"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024291D4-878A-44E4-93F0-32F1022887E8}">
      <dgm:prSet phldrT="[Text]"/>
      <dgm:spPr/>
      <dgm:t>
        <a:bodyPr/>
        <a:lstStyle/>
        <a:p>
          <a:r>
            <a:rPr lang="ar-EG" dirty="0"/>
            <a:t>ورشة عمل تعريفية</a:t>
          </a:r>
          <a:endParaRPr lang="en-US" dirty="0"/>
        </a:p>
      </dgm:t>
    </dgm:pt>
    <dgm:pt modelId="{A5F849FA-2656-4B6D-A0BA-F33073C3E161}" type="parTrans" cxnId="{64232397-AE99-4271-BC8F-6FBB891154FB}">
      <dgm:prSet/>
      <dgm:spPr/>
      <dgm:t>
        <a:bodyPr/>
        <a:lstStyle/>
        <a:p>
          <a:endParaRPr lang="en-US"/>
        </a:p>
      </dgm:t>
    </dgm:pt>
    <dgm:pt modelId="{09E5D76F-4835-49D5-8C03-6B5BF74F6293}" type="sibTrans" cxnId="{64232397-AE99-4271-BC8F-6FBB891154FB}">
      <dgm:prSet/>
      <dgm:spPr/>
      <dgm:t>
        <a:bodyPr/>
        <a:lstStyle/>
        <a:p>
          <a:endParaRPr lang="en-US"/>
        </a:p>
      </dgm:t>
    </dgm:pt>
    <dgm:pt modelId="{9713C55D-1EC1-46A1-B4D3-3ACB1D7794D3}">
      <dgm:prSet phldrT="[Text]"/>
      <dgm:spPr/>
      <dgm:t>
        <a:bodyPr/>
        <a:lstStyle/>
        <a:p>
          <a:r>
            <a:rPr lang="ar-EG" dirty="0"/>
            <a:t> التصميم</a:t>
          </a:r>
          <a:endParaRPr lang="en-US" dirty="0"/>
        </a:p>
      </dgm:t>
    </dgm:pt>
    <dgm:pt modelId="{6138193E-BAB9-4402-9BFD-999135FEBA86}" type="parTrans" cxnId="{22B6A364-CAE1-4CD3-8EAA-D5E36016C237}">
      <dgm:prSet/>
      <dgm:spPr/>
      <dgm:t>
        <a:bodyPr/>
        <a:lstStyle/>
        <a:p>
          <a:endParaRPr lang="en-US"/>
        </a:p>
      </dgm:t>
    </dgm:pt>
    <dgm:pt modelId="{6B7C8B2C-F16A-4CC5-8317-DE0EB58CA226}" type="sibTrans" cxnId="{22B6A364-CAE1-4CD3-8EAA-D5E36016C237}">
      <dgm:prSet/>
      <dgm:spPr/>
      <dgm:t>
        <a:bodyPr/>
        <a:lstStyle/>
        <a:p>
          <a:endParaRPr lang="en-US"/>
        </a:p>
      </dgm:t>
    </dgm:pt>
    <dgm:pt modelId="{E0FFF3BF-0BE2-46EF-913A-1994604A8B91}">
      <dgm:prSet phldrT="[Text]"/>
      <dgm:spPr/>
      <dgm:t>
        <a:bodyPr/>
        <a:lstStyle/>
        <a:p>
          <a:r>
            <a:rPr lang="ar-EG" dirty="0"/>
            <a:t> التنفيذ </a:t>
          </a:r>
          <a:endParaRPr lang="en-US" dirty="0"/>
        </a:p>
      </dgm:t>
    </dgm:pt>
    <dgm:pt modelId="{379AD559-430F-4F70-8B25-271DC671C942}" type="parTrans" cxnId="{82B4DBE0-6CFE-4A8F-BA25-32AB5FD2AD3E}">
      <dgm:prSet/>
      <dgm:spPr/>
      <dgm:t>
        <a:bodyPr/>
        <a:lstStyle/>
        <a:p>
          <a:endParaRPr lang="en-US"/>
        </a:p>
      </dgm:t>
    </dgm:pt>
    <dgm:pt modelId="{EEAA598A-3103-4CF2-B5BB-E927388993EA}" type="sibTrans" cxnId="{82B4DBE0-6CFE-4A8F-BA25-32AB5FD2AD3E}">
      <dgm:prSet/>
      <dgm:spPr/>
      <dgm:t>
        <a:bodyPr/>
        <a:lstStyle/>
        <a:p>
          <a:endParaRPr lang="en-US"/>
        </a:p>
      </dgm:t>
    </dgm:pt>
    <dgm:pt modelId="{16E8235F-35A5-4F53-AF99-EE434E3287A5}">
      <dgm:prSet phldrT="[Text]"/>
      <dgm:spPr/>
      <dgm:t>
        <a:bodyPr/>
        <a:lstStyle/>
        <a:p>
          <a:r>
            <a:rPr lang="ar-EG" dirty="0"/>
            <a:t> التقييم </a:t>
          </a:r>
          <a:endParaRPr lang="en-US" dirty="0"/>
        </a:p>
      </dgm:t>
    </dgm:pt>
    <dgm:pt modelId="{5A0EE168-6381-4AE4-ABBD-F997E92C9222}" type="parTrans" cxnId="{111DEE6E-1C07-42D2-B539-57B1D7F4F1D7}">
      <dgm:prSet/>
      <dgm:spPr/>
      <dgm:t>
        <a:bodyPr/>
        <a:lstStyle/>
        <a:p>
          <a:endParaRPr lang="en-US"/>
        </a:p>
      </dgm:t>
    </dgm:pt>
    <dgm:pt modelId="{C2611154-B794-42C8-AF84-1C87D82ED272}" type="sibTrans" cxnId="{111DEE6E-1C07-42D2-B539-57B1D7F4F1D7}">
      <dgm:prSet/>
      <dgm:spPr/>
      <dgm:t>
        <a:bodyPr/>
        <a:lstStyle/>
        <a:p>
          <a:endParaRPr lang="en-US"/>
        </a:p>
      </dgm:t>
    </dgm:pt>
    <dgm:pt modelId="{ACFCAFF5-77D4-4AD7-B1EC-81386FC3F0DC}">
      <dgm:prSet phldrT="[Text]"/>
      <dgm:spPr/>
      <dgm:t>
        <a:bodyPr/>
        <a:lstStyle/>
        <a:p>
          <a:r>
            <a:rPr lang="ar-EG" dirty="0"/>
            <a:t>صياغة الرؤية </a:t>
          </a:r>
          <a:endParaRPr lang="en-US" dirty="0"/>
        </a:p>
      </dgm:t>
    </dgm:pt>
    <dgm:pt modelId="{91D1D407-87F0-4994-ABDF-D129EC046FFF}" type="parTrans" cxnId="{74AB01C9-B38F-4356-BFF1-EA835F4C7435}">
      <dgm:prSet/>
      <dgm:spPr/>
      <dgm:t>
        <a:bodyPr/>
        <a:lstStyle/>
        <a:p>
          <a:endParaRPr lang="en-US"/>
        </a:p>
      </dgm:t>
    </dgm:pt>
    <dgm:pt modelId="{3450E26C-A74F-4D9E-8EFC-19D2996C5550}" type="sibTrans" cxnId="{74AB01C9-B38F-4356-BFF1-EA835F4C7435}">
      <dgm:prSet/>
      <dgm:spPr/>
      <dgm:t>
        <a:bodyPr/>
        <a:lstStyle/>
        <a:p>
          <a:endParaRPr lang="en-US"/>
        </a:p>
      </dgm:t>
    </dgm:pt>
    <dgm:pt modelId="{3BDAC9B5-2275-4C19-BCA1-FFE95A0573D7}" type="pres">
      <dgm:prSet presAssocID="{C17D3075-5771-4E7A-AA3A-FDFE62052B53}" presName="composite" presStyleCnt="0">
        <dgm:presLayoutVars>
          <dgm:chMax val="5"/>
          <dgm:dir/>
          <dgm:animLvl val="ctr"/>
          <dgm:resizeHandles val="exact"/>
        </dgm:presLayoutVars>
      </dgm:prSet>
      <dgm:spPr/>
    </dgm:pt>
    <dgm:pt modelId="{09EE9A1D-E719-45E9-BEEE-C020A8FFA681}" type="pres">
      <dgm:prSet presAssocID="{C17D3075-5771-4E7A-AA3A-FDFE62052B53}" presName="cycle" presStyleCnt="0"/>
      <dgm:spPr/>
    </dgm:pt>
    <dgm:pt modelId="{88F9E868-E0C9-4113-AD88-B61F44E12AD0}" type="pres">
      <dgm:prSet presAssocID="{C17D3075-5771-4E7A-AA3A-FDFE62052B53}" presName="centerShape" presStyleCnt="0"/>
      <dgm:spPr/>
    </dgm:pt>
    <dgm:pt modelId="{0F207755-F8F7-486B-8D8F-4BAA7915C503}" type="pres">
      <dgm:prSet presAssocID="{C17D3075-5771-4E7A-AA3A-FDFE62052B53}" presName="connSite" presStyleLbl="node1" presStyleIdx="0" presStyleCnt="6"/>
      <dgm:spPr/>
    </dgm:pt>
    <dgm:pt modelId="{DBF769EE-94ED-4105-94F0-C1FBF2AD1621}" type="pres">
      <dgm:prSet presAssocID="{C17D3075-5771-4E7A-AA3A-FDFE62052B53}" presName="visible" presStyleLbl="node1" presStyleIdx="0" presStyleCnt="6" custScaleX="167523" custScaleY="174671" custLinFactNeighborX="1987" custLinFactNeighborY="198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4DF375E-3A0C-4A13-BB0C-3929E795F512}" type="pres">
      <dgm:prSet presAssocID="{A5F849FA-2656-4B6D-A0BA-F33073C3E161}" presName="Name25" presStyleLbl="parChTrans1D1" presStyleIdx="0" presStyleCnt="5"/>
      <dgm:spPr/>
    </dgm:pt>
    <dgm:pt modelId="{23560252-DB17-4E58-9EC2-4BDB903E9BF7}" type="pres">
      <dgm:prSet presAssocID="{024291D4-878A-44E4-93F0-32F1022887E8}" presName="node" presStyleCnt="0"/>
      <dgm:spPr/>
    </dgm:pt>
    <dgm:pt modelId="{F2CEEFB1-9E5A-4082-8B2B-1291812DD988}" type="pres">
      <dgm:prSet presAssocID="{024291D4-878A-44E4-93F0-32F1022887E8}" presName="parentNode" presStyleLbl="node1" presStyleIdx="1" presStyleCnt="6" custScaleX="120416" custScaleY="120287">
        <dgm:presLayoutVars>
          <dgm:chMax val="1"/>
          <dgm:bulletEnabled val="1"/>
        </dgm:presLayoutVars>
      </dgm:prSet>
      <dgm:spPr/>
    </dgm:pt>
    <dgm:pt modelId="{C07145C9-AA12-4D07-BA7D-C4482D3CE03C}" type="pres">
      <dgm:prSet presAssocID="{024291D4-878A-44E4-93F0-32F1022887E8}" presName="childNode" presStyleLbl="revTx" presStyleIdx="0" presStyleCnt="0">
        <dgm:presLayoutVars>
          <dgm:bulletEnabled val="1"/>
        </dgm:presLayoutVars>
      </dgm:prSet>
      <dgm:spPr/>
    </dgm:pt>
    <dgm:pt modelId="{41136189-A7C3-42DE-B125-4CF73A6C449C}" type="pres">
      <dgm:prSet presAssocID="{6138193E-BAB9-4402-9BFD-999135FEBA86}" presName="Name25" presStyleLbl="parChTrans1D1" presStyleIdx="1" presStyleCnt="5"/>
      <dgm:spPr/>
    </dgm:pt>
    <dgm:pt modelId="{A266E589-B843-495F-BB52-FBCE77755DD1}" type="pres">
      <dgm:prSet presAssocID="{9713C55D-1EC1-46A1-B4D3-3ACB1D7794D3}" presName="node" presStyleCnt="0"/>
      <dgm:spPr/>
    </dgm:pt>
    <dgm:pt modelId="{C48AB4DE-B653-4BC3-AF21-290A4EB7CB2D}" type="pres">
      <dgm:prSet presAssocID="{9713C55D-1EC1-46A1-B4D3-3ACB1D7794D3}" presName="parentNode" presStyleLbl="node1" presStyleIdx="2" presStyleCnt="6" custScaleX="125076" custScaleY="127302">
        <dgm:presLayoutVars>
          <dgm:chMax val="1"/>
          <dgm:bulletEnabled val="1"/>
        </dgm:presLayoutVars>
      </dgm:prSet>
      <dgm:spPr/>
    </dgm:pt>
    <dgm:pt modelId="{B899643D-E118-4C58-A8F7-300F4A5E2A55}" type="pres">
      <dgm:prSet presAssocID="{9713C55D-1EC1-46A1-B4D3-3ACB1D7794D3}" presName="childNode" presStyleLbl="revTx" presStyleIdx="0" presStyleCnt="0">
        <dgm:presLayoutVars>
          <dgm:bulletEnabled val="1"/>
        </dgm:presLayoutVars>
      </dgm:prSet>
      <dgm:spPr/>
    </dgm:pt>
    <dgm:pt modelId="{4C832DC4-318C-42F2-B9DA-6508DCF94F4C}" type="pres">
      <dgm:prSet presAssocID="{379AD559-430F-4F70-8B25-271DC671C942}" presName="Name25" presStyleLbl="parChTrans1D1" presStyleIdx="2" presStyleCnt="5"/>
      <dgm:spPr/>
    </dgm:pt>
    <dgm:pt modelId="{4C68C607-859B-47EC-B539-9F59713E1CAE}" type="pres">
      <dgm:prSet presAssocID="{E0FFF3BF-0BE2-46EF-913A-1994604A8B91}" presName="node" presStyleCnt="0"/>
      <dgm:spPr/>
    </dgm:pt>
    <dgm:pt modelId="{9732337D-2F85-44EE-B3E5-35CEDCAB61DC}" type="pres">
      <dgm:prSet presAssocID="{E0FFF3BF-0BE2-46EF-913A-1994604A8B91}" presName="parentNode" presStyleLbl="node1" presStyleIdx="3" presStyleCnt="6" custScaleX="125533" custScaleY="126447">
        <dgm:presLayoutVars>
          <dgm:chMax val="1"/>
          <dgm:bulletEnabled val="1"/>
        </dgm:presLayoutVars>
      </dgm:prSet>
      <dgm:spPr/>
    </dgm:pt>
    <dgm:pt modelId="{3DFB22C6-2D6D-466F-AA6C-666BC4185E0B}" type="pres">
      <dgm:prSet presAssocID="{E0FFF3BF-0BE2-46EF-913A-1994604A8B91}" presName="childNode" presStyleLbl="revTx" presStyleIdx="0" presStyleCnt="0">
        <dgm:presLayoutVars>
          <dgm:bulletEnabled val="1"/>
        </dgm:presLayoutVars>
      </dgm:prSet>
      <dgm:spPr/>
    </dgm:pt>
    <dgm:pt modelId="{870F128F-8C3F-404F-9A53-192198ED73F8}" type="pres">
      <dgm:prSet presAssocID="{5A0EE168-6381-4AE4-ABBD-F997E92C9222}" presName="Name25" presStyleLbl="parChTrans1D1" presStyleIdx="3" presStyleCnt="5"/>
      <dgm:spPr/>
    </dgm:pt>
    <dgm:pt modelId="{52D41E79-47BC-4756-9030-7C1B2A6408AE}" type="pres">
      <dgm:prSet presAssocID="{16E8235F-35A5-4F53-AF99-EE434E3287A5}" presName="node" presStyleCnt="0"/>
      <dgm:spPr/>
    </dgm:pt>
    <dgm:pt modelId="{910E355A-CBEE-4214-9BA8-B72CEF6D5077}" type="pres">
      <dgm:prSet presAssocID="{16E8235F-35A5-4F53-AF99-EE434E3287A5}" presName="parentNode" presStyleLbl="node1" presStyleIdx="4" presStyleCnt="6" custScaleX="125783" custScaleY="128873">
        <dgm:presLayoutVars>
          <dgm:chMax val="1"/>
          <dgm:bulletEnabled val="1"/>
        </dgm:presLayoutVars>
      </dgm:prSet>
      <dgm:spPr/>
    </dgm:pt>
    <dgm:pt modelId="{B3B193A3-1BBC-4AF0-AA23-BC2C110BDB0C}" type="pres">
      <dgm:prSet presAssocID="{16E8235F-35A5-4F53-AF99-EE434E3287A5}" presName="childNode" presStyleLbl="revTx" presStyleIdx="0" presStyleCnt="0">
        <dgm:presLayoutVars>
          <dgm:bulletEnabled val="1"/>
        </dgm:presLayoutVars>
      </dgm:prSet>
      <dgm:spPr/>
    </dgm:pt>
    <dgm:pt modelId="{C1F3B453-40B3-4C96-8C9E-5C3D173A305B}" type="pres">
      <dgm:prSet presAssocID="{91D1D407-87F0-4994-ABDF-D129EC046FFF}" presName="Name25" presStyleLbl="parChTrans1D1" presStyleIdx="4" presStyleCnt="5"/>
      <dgm:spPr/>
    </dgm:pt>
    <dgm:pt modelId="{57D4517E-E12C-461E-AC98-0309DFE4B155}" type="pres">
      <dgm:prSet presAssocID="{ACFCAFF5-77D4-4AD7-B1EC-81386FC3F0DC}" presName="node" presStyleCnt="0"/>
      <dgm:spPr/>
    </dgm:pt>
    <dgm:pt modelId="{8DBFEB76-3AE4-4AAE-B36E-93E7063C45A6}" type="pres">
      <dgm:prSet presAssocID="{ACFCAFF5-77D4-4AD7-B1EC-81386FC3F0DC}" presName="parentNode" presStyleLbl="node1" presStyleIdx="5" presStyleCnt="6" custScaleX="122872" custScaleY="125444">
        <dgm:presLayoutVars>
          <dgm:chMax val="1"/>
          <dgm:bulletEnabled val="1"/>
        </dgm:presLayoutVars>
      </dgm:prSet>
      <dgm:spPr/>
    </dgm:pt>
    <dgm:pt modelId="{13251081-62B5-4A5E-85A8-982FFEF62AF7}" type="pres">
      <dgm:prSet presAssocID="{ACFCAFF5-77D4-4AD7-B1EC-81386FC3F0DC}" presName="childNode" presStyleLbl="revTx" presStyleIdx="0" presStyleCnt="0">
        <dgm:presLayoutVars>
          <dgm:bulletEnabled val="1"/>
        </dgm:presLayoutVars>
      </dgm:prSet>
      <dgm:spPr/>
    </dgm:pt>
  </dgm:ptLst>
  <dgm:cxnLst>
    <dgm:cxn modelId="{D934CC0D-26E3-4C9E-8781-176E32E5794D}" type="presOf" srcId="{C17D3075-5771-4E7A-AA3A-FDFE62052B53}" destId="{3BDAC9B5-2275-4C19-BCA1-FFE95A0573D7}" srcOrd="0" destOrd="0" presId="urn:microsoft.com/office/officeart/2005/8/layout/radial2"/>
    <dgm:cxn modelId="{F376241B-9771-46B8-946D-D0A30D9552CE}" type="presOf" srcId="{91D1D407-87F0-4994-ABDF-D129EC046FFF}" destId="{C1F3B453-40B3-4C96-8C9E-5C3D173A305B}" srcOrd="0" destOrd="0" presId="urn:microsoft.com/office/officeart/2005/8/layout/radial2"/>
    <dgm:cxn modelId="{22B6A364-CAE1-4CD3-8EAA-D5E36016C237}" srcId="{C17D3075-5771-4E7A-AA3A-FDFE62052B53}" destId="{9713C55D-1EC1-46A1-B4D3-3ACB1D7794D3}" srcOrd="1" destOrd="0" parTransId="{6138193E-BAB9-4402-9BFD-999135FEBA86}" sibTransId="{6B7C8B2C-F16A-4CC5-8317-DE0EB58CA226}"/>
    <dgm:cxn modelId="{56138946-FC0C-4789-A728-D21F45657AAC}" type="presOf" srcId="{024291D4-878A-44E4-93F0-32F1022887E8}" destId="{F2CEEFB1-9E5A-4082-8B2B-1291812DD988}" srcOrd="0" destOrd="0" presId="urn:microsoft.com/office/officeart/2005/8/layout/radial2"/>
    <dgm:cxn modelId="{09F60669-854D-46B7-860A-2FAB86B6DFEA}" type="presOf" srcId="{E0FFF3BF-0BE2-46EF-913A-1994604A8B91}" destId="{9732337D-2F85-44EE-B3E5-35CEDCAB61DC}" srcOrd="0" destOrd="0" presId="urn:microsoft.com/office/officeart/2005/8/layout/radial2"/>
    <dgm:cxn modelId="{111DEE6E-1C07-42D2-B539-57B1D7F4F1D7}" srcId="{C17D3075-5771-4E7A-AA3A-FDFE62052B53}" destId="{16E8235F-35A5-4F53-AF99-EE434E3287A5}" srcOrd="3" destOrd="0" parTransId="{5A0EE168-6381-4AE4-ABBD-F997E92C9222}" sibTransId="{C2611154-B794-42C8-AF84-1C87D82ED272}"/>
    <dgm:cxn modelId="{04719A76-3373-4396-AF53-09587A0B891C}" type="presOf" srcId="{5A0EE168-6381-4AE4-ABBD-F997E92C9222}" destId="{870F128F-8C3F-404F-9A53-192198ED73F8}" srcOrd="0" destOrd="0" presId="urn:microsoft.com/office/officeart/2005/8/layout/radial2"/>
    <dgm:cxn modelId="{BD097259-53E9-45C9-A121-4E38BF58F752}" type="presOf" srcId="{6138193E-BAB9-4402-9BFD-999135FEBA86}" destId="{41136189-A7C3-42DE-B125-4CF73A6C449C}" srcOrd="0" destOrd="0" presId="urn:microsoft.com/office/officeart/2005/8/layout/radial2"/>
    <dgm:cxn modelId="{D459B679-3213-469B-963A-6E328AC4F8BF}" type="presOf" srcId="{A5F849FA-2656-4B6D-A0BA-F33073C3E161}" destId="{64DF375E-3A0C-4A13-BB0C-3929E795F512}" srcOrd="0" destOrd="0" presId="urn:microsoft.com/office/officeart/2005/8/layout/radial2"/>
    <dgm:cxn modelId="{64232397-AE99-4271-BC8F-6FBB891154FB}" srcId="{C17D3075-5771-4E7A-AA3A-FDFE62052B53}" destId="{024291D4-878A-44E4-93F0-32F1022887E8}" srcOrd="0" destOrd="0" parTransId="{A5F849FA-2656-4B6D-A0BA-F33073C3E161}" sibTransId="{09E5D76F-4835-49D5-8C03-6B5BF74F6293}"/>
    <dgm:cxn modelId="{1BBFC9B3-2548-446A-8588-77EA7E1CB9CD}" type="presOf" srcId="{ACFCAFF5-77D4-4AD7-B1EC-81386FC3F0DC}" destId="{8DBFEB76-3AE4-4AAE-B36E-93E7063C45A6}" srcOrd="0" destOrd="0" presId="urn:microsoft.com/office/officeart/2005/8/layout/radial2"/>
    <dgm:cxn modelId="{74AB01C9-B38F-4356-BFF1-EA835F4C7435}" srcId="{C17D3075-5771-4E7A-AA3A-FDFE62052B53}" destId="{ACFCAFF5-77D4-4AD7-B1EC-81386FC3F0DC}" srcOrd="4" destOrd="0" parTransId="{91D1D407-87F0-4994-ABDF-D129EC046FFF}" sibTransId="{3450E26C-A74F-4D9E-8EFC-19D2996C5550}"/>
    <dgm:cxn modelId="{82B4DBE0-6CFE-4A8F-BA25-32AB5FD2AD3E}" srcId="{C17D3075-5771-4E7A-AA3A-FDFE62052B53}" destId="{E0FFF3BF-0BE2-46EF-913A-1994604A8B91}" srcOrd="2" destOrd="0" parTransId="{379AD559-430F-4F70-8B25-271DC671C942}" sibTransId="{EEAA598A-3103-4CF2-B5BB-E927388993EA}"/>
    <dgm:cxn modelId="{9846ADE4-48DC-46C1-B4B1-E35483B1C5EE}" type="presOf" srcId="{16E8235F-35A5-4F53-AF99-EE434E3287A5}" destId="{910E355A-CBEE-4214-9BA8-B72CEF6D5077}" srcOrd="0" destOrd="0" presId="urn:microsoft.com/office/officeart/2005/8/layout/radial2"/>
    <dgm:cxn modelId="{FA28E5F0-B596-4FFF-90A1-18FAD6DC2C7B}" type="presOf" srcId="{9713C55D-1EC1-46A1-B4D3-3ACB1D7794D3}" destId="{C48AB4DE-B653-4BC3-AF21-290A4EB7CB2D}" srcOrd="0" destOrd="0" presId="urn:microsoft.com/office/officeart/2005/8/layout/radial2"/>
    <dgm:cxn modelId="{2FC3CBF3-BB05-41B7-8876-968D1319509A}" type="presOf" srcId="{379AD559-430F-4F70-8B25-271DC671C942}" destId="{4C832DC4-318C-42F2-B9DA-6508DCF94F4C}" srcOrd="0" destOrd="0" presId="urn:microsoft.com/office/officeart/2005/8/layout/radial2"/>
    <dgm:cxn modelId="{0198EA94-7EF0-4006-9D35-02627D94E338}" type="presParOf" srcId="{3BDAC9B5-2275-4C19-BCA1-FFE95A0573D7}" destId="{09EE9A1D-E719-45E9-BEEE-C020A8FFA681}" srcOrd="0" destOrd="0" presId="urn:microsoft.com/office/officeart/2005/8/layout/radial2"/>
    <dgm:cxn modelId="{A30C6895-B4AB-4C6B-A116-A1F1A0A53766}" type="presParOf" srcId="{09EE9A1D-E719-45E9-BEEE-C020A8FFA681}" destId="{88F9E868-E0C9-4113-AD88-B61F44E12AD0}" srcOrd="0" destOrd="0" presId="urn:microsoft.com/office/officeart/2005/8/layout/radial2"/>
    <dgm:cxn modelId="{DDC1E0FF-D7F7-4B22-A28F-4C2DA0BC3E98}" type="presParOf" srcId="{88F9E868-E0C9-4113-AD88-B61F44E12AD0}" destId="{0F207755-F8F7-486B-8D8F-4BAA7915C503}" srcOrd="0" destOrd="0" presId="urn:microsoft.com/office/officeart/2005/8/layout/radial2"/>
    <dgm:cxn modelId="{CF22FF99-000E-4A20-AAB9-56DB712DCB36}" type="presParOf" srcId="{88F9E868-E0C9-4113-AD88-B61F44E12AD0}" destId="{DBF769EE-94ED-4105-94F0-C1FBF2AD1621}" srcOrd="1" destOrd="0" presId="urn:microsoft.com/office/officeart/2005/8/layout/radial2"/>
    <dgm:cxn modelId="{865C9D37-86B6-42DD-9649-C50F184D94D9}" type="presParOf" srcId="{09EE9A1D-E719-45E9-BEEE-C020A8FFA681}" destId="{64DF375E-3A0C-4A13-BB0C-3929E795F512}" srcOrd="1" destOrd="0" presId="urn:microsoft.com/office/officeart/2005/8/layout/radial2"/>
    <dgm:cxn modelId="{5F67B405-86C3-4E41-BD05-18FA94B37205}" type="presParOf" srcId="{09EE9A1D-E719-45E9-BEEE-C020A8FFA681}" destId="{23560252-DB17-4E58-9EC2-4BDB903E9BF7}" srcOrd="2" destOrd="0" presId="urn:microsoft.com/office/officeart/2005/8/layout/radial2"/>
    <dgm:cxn modelId="{D5796138-F095-4904-912C-9971ABBB0063}" type="presParOf" srcId="{23560252-DB17-4E58-9EC2-4BDB903E9BF7}" destId="{F2CEEFB1-9E5A-4082-8B2B-1291812DD988}" srcOrd="0" destOrd="0" presId="urn:microsoft.com/office/officeart/2005/8/layout/radial2"/>
    <dgm:cxn modelId="{59413C58-8763-49FB-935A-E01312A58333}" type="presParOf" srcId="{23560252-DB17-4E58-9EC2-4BDB903E9BF7}" destId="{C07145C9-AA12-4D07-BA7D-C4482D3CE03C}" srcOrd="1" destOrd="0" presId="urn:microsoft.com/office/officeart/2005/8/layout/radial2"/>
    <dgm:cxn modelId="{8F1F5644-AEC8-403F-AEA3-4983E1DF24D5}" type="presParOf" srcId="{09EE9A1D-E719-45E9-BEEE-C020A8FFA681}" destId="{41136189-A7C3-42DE-B125-4CF73A6C449C}" srcOrd="3" destOrd="0" presId="urn:microsoft.com/office/officeart/2005/8/layout/radial2"/>
    <dgm:cxn modelId="{CA110E91-683F-4DBA-B457-433C55A0FF36}" type="presParOf" srcId="{09EE9A1D-E719-45E9-BEEE-C020A8FFA681}" destId="{A266E589-B843-495F-BB52-FBCE77755DD1}" srcOrd="4" destOrd="0" presId="urn:microsoft.com/office/officeart/2005/8/layout/radial2"/>
    <dgm:cxn modelId="{88F8141E-F7A4-4B6B-BC4C-BF2C5570C438}" type="presParOf" srcId="{A266E589-B843-495F-BB52-FBCE77755DD1}" destId="{C48AB4DE-B653-4BC3-AF21-290A4EB7CB2D}" srcOrd="0" destOrd="0" presId="urn:microsoft.com/office/officeart/2005/8/layout/radial2"/>
    <dgm:cxn modelId="{55007FEA-BD19-4DA7-860A-C1639CE078E0}" type="presParOf" srcId="{A266E589-B843-495F-BB52-FBCE77755DD1}" destId="{B899643D-E118-4C58-A8F7-300F4A5E2A55}" srcOrd="1" destOrd="0" presId="urn:microsoft.com/office/officeart/2005/8/layout/radial2"/>
    <dgm:cxn modelId="{C43BF12E-500A-4FF2-9A0C-B276B41C0565}" type="presParOf" srcId="{09EE9A1D-E719-45E9-BEEE-C020A8FFA681}" destId="{4C832DC4-318C-42F2-B9DA-6508DCF94F4C}" srcOrd="5" destOrd="0" presId="urn:microsoft.com/office/officeart/2005/8/layout/radial2"/>
    <dgm:cxn modelId="{D99DB9BB-6E3B-4F2B-8B91-9EB5A217C7F0}" type="presParOf" srcId="{09EE9A1D-E719-45E9-BEEE-C020A8FFA681}" destId="{4C68C607-859B-47EC-B539-9F59713E1CAE}" srcOrd="6" destOrd="0" presId="urn:microsoft.com/office/officeart/2005/8/layout/radial2"/>
    <dgm:cxn modelId="{C548A54B-7F1F-4A72-A188-E6D13F436B5F}" type="presParOf" srcId="{4C68C607-859B-47EC-B539-9F59713E1CAE}" destId="{9732337D-2F85-44EE-B3E5-35CEDCAB61DC}" srcOrd="0" destOrd="0" presId="urn:microsoft.com/office/officeart/2005/8/layout/radial2"/>
    <dgm:cxn modelId="{66B1EF38-690E-43DE-A074-75B3891BE77E}" type="presParOf" srcId="{4C68C607-859B-47EC-B539-9F59713E1CAE}" destId="{3DFB22C6-2D6D-466F-AA6C-666BC4185E0B}" srcOrd="1" destOrd="0" presId="urn:microsoft.com/office/officeart/2005/8/layout/radial2"/>
    <dgm:cxn modelId="{5799BAAF-CD37-49FD-B7F2-BB61C4980341}" type="presParOf" srcId="{09EE9A1D-E719-45E9-BEEE-C020A8FFA681}" destId="{870F128F-8C3F-404F-9A53-192198ED73F8}" srcOrd="7" destOrd="0" presId="urn:microsoft.com/office/officeart/2005/8/layout/radial2"/>
    <dgm:cxn modelId="{3B8F2E01-7084-472B-A865-84A19516DDE3}" type="presParOf" srcId="{09EE9A1D-E719-45E9-BEEE-C020A8FFA681}" destId="{52D41E79-47BC-4756-9030-7C1B2A6408AE}" srcOrd="8" destOrd="0" presId="urn:microsoft.com/office/officeart/2005/8/layout/radial2"/>
    <dgm:cxn modelId="{95593F5F-D8AF-4D6E-8DDF-646E3EFA1ADB}" type="presParOf" srcId="{52D41E79-47BC-4756-9030-7C1B2A6408AE}" destId="{910E355A-CBEE-4214-9BA8-B72CEF6D5077}" srcOrd="0" destOrd="0" presId="urn:microsoft.com/office/officeart/2005/8/layout/radial2"/>
    <dgm:cxn modelId="{99717AB2-B9BE-43EE-9FB3-E1C0235B2FA2}" type="presParOf" srcId="{52D41E79-47BC-4756-9030-7C1B2A6408AE}" destId="{B3B193A3-1BBC-4AF0-AA23-BC2C110BDB0C}" srcOrd="1" destOrd="0" presId="urn:microsoft.com/office/officeart/2005/8/layout/radial2"/>
    <dgm:cxn modelId="{EB44A6B4-499E-4F76-B0BB-07F3F8A2FDCE}" type="presParOf" srcId="{09EE9A1D-E719-45E9-BEEE-C020A8FFA681}" destId="{C1F3B453-40B3-4C96-8C9E-5C3D173A305B}" srcOrd="9" destOrd="0" presId="urn:microsoft.com/office/officeart/2005/8/layout/radial2"/>
    <dgm:cxn modelId="{9CAF68E6-B7C0-4B92-BD8A-04FAD01762B0}" type="presParOf" srcId="{09EE9A1D-E719-45E9-BEEE-C020A8FFA681}" destId="{57D4517E-E12C-461E-AC98-0309DFE4B155}" srcOrd="10" destOrd="0" presId="urn:microsoft.com/office/officeart/2005/8/layout/radial2"/>
    <dgm:cxn modelId="{BB1ABA47-372F-4861-9E3B-74E9F7C464D3}" type="presParOf" srcId="{57D4517E-E12C-461E-AC98-0309DFE4B155}" destId="{8DBFEB76-3AE4-4AAE-B36E-93E7063C45A6}" srcOrd="0" destOrd="0" presId="urn:microsoft.com/office/officeart/2005/8/layout/radial2"/>
    <dgm:cxn modelId="{8233CB1E-27AD-4CA1-AC85-5DA9A1EB9974}" type="presParOf" srcId="{57D4517E-E12C-461E-AC98-0309DFE4B155}" destId="{13251081-62B5-4A5E-85A8-982FFEF62AF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5CF5F-BC46-4A46-927C-F45298EF5DA0}"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3201318E-1780-40BC-AAF9-C3E34E8CA980}">
      <dgm:prSet phldrT="[Text]" custT="1"/>
      <dgm:spPr/>
      <dgm:t>
        <a:bodyPr/>
        <a:lstStyle/>
        <a:p>
          <a:r>
            <a:rPr lang="ar-EG" sz="4100" kern="1200"/>
            <a:t>أداة </a:t>
          </a:r>
          <a:r>
            <a:rPr lang="ar-EG" sz="3200" kern="1200">
              <a:latin typeface="Calibri" panose="020F0502020204030204"/>
              <a:ea typeface="+mn-ea"/>
              <a:cs typeface="Arial" panose="020B0604020202020204" pitchFamily="34" charset="0"/>
            </a:rPr>
            <a:t>تعلم</a:t>
          </a:r>
          <a:endParaRPr lang="en-US" sz="3200" kern="1200" dirty="0">
            <a:latin typeface="Calibri" panose="020F0502020204030204"/>
            <a:ea typeface="+mn-ea"/>
            <a:cs typeface="Arial" panose="020B0604020202020204" pitchFamily="34" charset="0"/>
          </a:endParaRPr>
        </a:p>
      </dgm:t>
    </dgm:pt>
    <dgm:pt modelId="{EE07E155-5AE6-4786-9B1E-7771A4B58244}" type="parTrans" cxnId="{F9F0C8BD-6191-4D8E-B7E6-E839FEE2DD87}">
      <dgm:prSet/>
      <dgm:spPr/>
      <dgm:t>
        <a:bodyPr/>
        <a:lstStyle/>
        <a:p>
          <a:endParaRPr lang="en-US"/>
        </a:p>
      </dgm:t>
    </dgm:pt>
    <dgm:pt modelId="{5B65D3F2-2E79-4239-9256-D3E1E64C6276}" type="sibTrans" cxnId="{F9F0C8BD-6191-4D8E-B7E6-E839FEE2DD87}">
      <dgm:prSet custT="1"/>
      <dgm:spPr/>
      <dgm:t>
        <a:bodyPr/>
        <a:lstStyle/>
        <a:p>
          <a:r>
            <a:rPr lang="ar-EG" sz="3200" kern="1200" dirty="0">
              <a:latin typeface="Calibri" panose="020F0502020204030204"/>
              <a:ea typeface="+mn-ea"/>
              <a:cs typeface="Arial" panose="020B0604020202020204" pitchFamily="34" charset="0"/>
            </a:rPr>
            <a:t>غير رسمية</a:t>
          </a:r>
          <a:endParaRPr lang="en-US" sz="3200" kern="1200" dirty="0">
            <a:latin typeface="Calibri" panose="020F0502020204030204"/>
            <a:ea typeface="+mn-ea"/>
            <a:cs typeface="Arial" panose="020B0604020202020204" pitchFamily="34" charset="0"/>
          </a:endParaRPr>
        </a:p>
      </dgm:t>
    </dgm:pt>
    <dgm:pt modelId="{73633336-82E4-4DF6-86BE-474798E7F20D}">
      <dgm:prSet phldrT="[Text]" custT="1"/>
      <dgm:spPr/>
      <dgm:t>
        <a:bodyPr/>
        <a:lstStyle/>
        <a:p>
          <a:r>
            <a:rPr lang="ar-EG" sz="3200" kern="1200" dirty="0">
              <a:latin typeface="Calibri" panose="020F0502020204030204"/>
              <a:ea typeface="+mn-ea"/>
              <a:cs typeface="Arial" panose="020B0604020202020204" pitchFamily="34" charset="0"/>
            </a:rPr>
            <a:t>حلول غير نمطية</a:t>
          </a:r>
          <a:endParaRPr lang="en-US" sz="3200" kern="1200" dirty="0">
            <a:latin typeface="Calibri" panose="020F0502020204030204"/>
            <a:ea typeface="+mn-ea"/>
            <a:cs typeface="Arial" panose="020B0604020202020204" pitchFamily="34" charset="0"/>
          </a:endParaRPr>
        </a:p>
      </dgm:t>
    </dgm:pt>
    <dgm:pt modelId="{A7C8EF26-7A82-4BEF-86C7-21BEF3732296}" type="parTrans" cxnId="{483AA843-1C1F-4AE8-9D81-2DBDF60742AC}">
      <dgm:prSet/>
      <dgm:spPr/>
      <dgm:t>
        <a:bodyPr/>
        <a:lstStyle/>
        <a:p>
          <a:endParaRPr lang="en-US"/>
        </a:p>
      </dgm:t>
    </dgm:pt>
    <dgm:pt modelId="{CEC80370-55E4-4EE6-9FA6-BB2880966469}" type="sibTrans" cxnId="{483AA843-1C1F-4AE8-9D81-2DBDF60742AC}">
      <dgm:prSet custT="1"/>
      <dgm:spPr/>
      <dgm:t>
        <a:bodyPr/>
        <a:lstStyle/>
        <a:p>
          <a:r>
            <a:rPr lang="ar-EG" sz="3200" kern="1200">
              <a:latin typeface="Calibri" panose="020F0502020204030204"/>
              <a:ea typeface="+mn-ea"/>
              <a:cs typeface="Arial" panose="020B0604020202020204" pitchFamily="34" charset="0"/>
            </a:rPr>
            <a:t>الواقع</a:t>
          </a:r>
          <a:endParaRPr lang="en-US" sz="3200" kern="1200" dirty="0">
            <a:latin typeface="Calibri" panose="020F0502020204030204"/>
            <a:ea typeface="+mn-ea"/>
            <a:cs typeface="Arial" panose="020B0604020202020204" pitchFamily="34" charset="0"/>
          </a:endParaRPr>
        </a:p>
      </dgm:t>
    </dgm:pt>
    <dgm:pt modelId="{E4C6E255-C9DA-498F-B5E7-350D87DC60D3}">
      <dgm:prSet phldrT="[Text]" custT="1"/>
      <dgm:spPr/>
      <dgm:t>
        <a:bodyPr/>
        <a:lstStyle/>
        <a:p>
          <a:r>
            <a:rPr lang="ar-EG" sz="3200" kern="1200">
              <a:latin typeface="Calibri" panose="020F0502020204030204"/>
              <a:ea typeface="+mn-ea"/>
              <a:cs typeface="Arial" panose="020B0604020202020204" pitchFamily="34" charset="0"/>
            </a:rPr>
            <a:t>سيناريو</a:t>
          </a:r>
          <a:endParaRPr lang="en-US" sz="3200" kern="1200" dirty="0">
            <a:latin typeface="Calibri" panose="020F0502020204030204"/>
            <a:ea typeface="+mn-ea"/>
            <a:cs typeface="Arial" panose="020B0604020202020204" pitchFamily="34" charset="0"/>
          </a:endParaRPr>
        </a:p>
      </dgm:t>
    </dgm:pt>
    <dgm:pt modelId="{8C30361F-0C6B-44B9-9DB7-D39CE5D18005}" type="parTrans" cxnId="{8CC914BE-06EE-49C8-8BD6-2B1C3B971360}">
      <dgm:prSet/>
      <dgm:spPr/>
      <dgm:t>
        <a:bodyPr/>
        <a:lstStyle/>
        <a:p>
          <a:endParaRPr lang="en-US"/>
        </a:p>
      </dgm:t>
    </dgm:pt>
    <dgm:pt modelId="{B59441FC-789A-407E-84D6-FCDA58D2A6B2}" type="sibTrans" cxnId="{8CC914BE-06EE-49C8-8BD6-2B1C3B971360}">
      <dgm:prSet custT="1"/>
      <dgm:spPr/>
      <dgm:t>
        <a:bodyPr/>
        <a:lstStyle/>
        <a:p>
          <a:r>
            <a:rPr lang="ar-EG" sz="3200" kern="1200">
              <a:latin typeface="Calibri" panose="020F0502020204030204"/>
              <a:ea typeface="+mn-ea"/>
              <a:cs typeface="Arial" panose="020B0604020202020204" pitchFamily="34" charset="0"/>
            </a:rPr>
            <a:t>تحديات</a:t>
          </a:r>
          <a:endParaRPr lang="en-US" sz="3200" kern="1200" dirty="0">
            <a:latin typeface="Calibri" panose="020F0502020204030204"/>
            <a:ea typeface="+mn-ea"/>
            <a:cs typeface="Arial" panose="020B0604020202020204" pitchFamily="34" charset="0"/>
          </a:endParaRPr>
        </a:p>
      </dgm:t>
    </dgm:pt>
    <dgm:pt modelId="{279F90BA-0870-45BB-9DF7-F21F9C4C719D}">
      <dgm:prSet phldrT="[Text]" custT="1"/>
      <dgm:spPr/>
      <dgm:t>
        <a:bodyPr/>
        <a:lstStyle/>
        <a:p>
          <a:r>
            <a:rPr lang="ar-EG" sz="3200" kern="1200">
              <a:latin typeface="Calibri" panose="020F0502020204030204"/>
              <a:ea typeface="+mn-ea"/>
              <a:cs typeface="Arial" panose="020B0604020202020204" pitchFamily="34" charset="0"/>
            </a:rPr>
            <a:t>قضايا</a:t>
          </a:r>
          <a:endParaRPr lang="en-US" sz="3200" kern="1200" dirty="0">
            <a:latin typeface="Calibri" panose="020F0502020204030204"/>
            <a:ea typeface="+mn-ea"/>
            <a:cs typeface="Arial" panose="020B0604020202020204" pitchFamily="34" charset="0"/>
          </a:endParaRPr>
        </a:p>
      </dgm:t>
    </dgm:pt>
    <dgm:pt modelId="{76BABB99-E954-4E49-BF4C-804562484DA6}" type="sibTrans" cxnId="{423C5AA2-066E-44E9-BCDB-E64AAE220962}">
      <dgm:prSet custT="1"/>
      <dgm:spPr/>
      <dgm:t>
        <a:bodyPr/>
        <a:lstStyle/>
        <a:p>
          <a:r>
            <a:rPr lang="ar-EG" sz="3200" kern="1200">
              <a:latin typeface="Calibri" panose="020F0502020204030204"/>
              <a:ea typeface="+mn-ea"/>
              <a:cs typeface="Arial" panose="020B0604020202020204" pitchFamily="34" charset="0"/>
            </a:rPr>
            <a:t>تفكير</a:t>
          </a:r>
          <a:r>
            <a:rPr lang="ar-EG" sz="3600" kern="1200"/>
            <a:t> </a:t>
          </a:r>
          <a:r>
            <a:rPr lang="ar-EG" sz="3200" kern="1200">
              <a:latin typeface="Calibri" panose="020F0502020204030204"/>
              <a:ea typeface="+mn-ea"/>
              <a:cs typeface="Arial" panose="020B0604020202020204" pitchFamily="34" charset="0"/>
            </a:rPr>
            <a:t>نقدي</a:t>
          </a:r>
          <a:endParaRPr lang="en-US" sz="3200" kern="1200" dirty="0">
            <a:latin typeface="Calibri" panose="020F0502020204030204"/>
            <a:ea typeface="+mn-ea"/>
            <a:cs typeface="Arial" panose="020B0604020202020204" pitchFamily="34" charset="0"/>
          </a:endParaRPr>
        </a:p>
      </dgm:t>
    </dgm:pt>
    <dgm:pt modelId="{C1BD2E61-62C5-4A57-9979-BC75CDAF0F7A}" type="parTrans" cxnId="{423C5AA2-066E-44E9-BCDB-E64AAE220962}">
      <dgm:prSet/>
      <dgm:spPr/>
      <dgm:t>
        <a:bodyPr/>
        <a:lstStyle/>
        <a:p>
          <a:endParaRPr lang="en-US"/>
        </a:p>
      </dgm:t>
    </dgm:pt>
    <dgm:pt modelId="{08D342E8-AA42-4CE4-AFB9-1BB5B3235435}" type="pres">
      <dgm:prSet presAssocID="{4DD5CF5F-BC46-4A46-927C-F45298EF5DA0}" presName="Name0" presStyleCnt="0">
        <dgm:presLayoutVars>
          <dgm:chMax/>
          <dgm:chPref/>
          <dgm:dir/>
          <dgm:animLvl val="lvl"/>
        </dgm:presLayoutVars>
      </dgm:prSet>
      <dgm:spPr/>
    </dgm:pt>
    <dgm:pt modelId="{72693E09-354C-4B34-8435-1BA18D94C4A1}" type="pres">
      <dgm:prSet presAssocID="{3201318E-1780-40BC-AAF9-C3E34E8CA980}" presName="composite" presStyleCnt="0"/>
      <dgm:spPr/>
    </dgm:pt>
    <dgm:pt modelId="{1844E381-4F68-4846-8B8C-FD3AF448EADD}" type="pres">
      <dgm:prSet presAssocID="{3201318E-1780-40BC-AAF9-C3E34E8CA980}" presName="Parent1" presStyleLbl="node1" presStyleIdx="0" presStyleCnt="8" custLinFactNeighborX="783" custLinFactNeighborY="-681">
        <dgm:presLayoutVars>
          <dgm:chMax val="1"/>
          <dgm:chPref val="1"/>
          <dgm:bulletEnabled val="1"/>
        </dgm:presLayoutVars>
      </dgm:prSet>
      <dgm:spPr/>
    </dgm:pt>
    <dgm:pt modelId="{E6530AB2-131D-4B8B-99AA-8E01D3FE9CEA}" type="pres">
      <dgm:prSet presAssocID="{3201318E-1780-40BC-AAF9-C3E34E8CA980}" presName="Childtext1" presStyleLbl="revTx" presStyleIdx="0" presStyleCnt="4">
        <dgm:presLayoutVars>
          <dgm:chMax val="0"/>
          <dgm:chPref val="0"/>
          <dgm:bulletEnabled val="1"/>
        </dgm:presLayoutVars>
      </dgm:prSet>
      <dgm:spPr/>
    </dgm:pt>
    <dgm:pt modelId="{44A12179-D730-4224-88D3-B58C2BD8FF71}" type="pres">
      <dgm:prSet presAssocID="{3201318E-1780-40BC-AAF9-C3E34E8CA980}" presName="BalanceSpacing" presStyleCnt="0"/>
      <dgm:spPr/>
    </dgm:pt>
    <dgm:pt modelId="{2A736DBF-C528-4C6A-A75F-E01F01CFBB6F}" type="pres">
      <dgm:prSet presAssocID="{3201318E-1780-40BC-AAF9-C3E34E8CA980}" presName="BalanceSpacing1" presStyleCnt="0"/>
      <dgm:spPr/>
    </dgm:pt>
    <dgm:pt modelId="{589C366A-162B-4169-89B2-D2F77A2A07A0}" type="pres">
      <dgm:prSet presAssocID="{5B65D3F2-2E79-4239-9256-D3E1E64C6276}" presName="Accent1Text" presStyleLbl="node1" presStyleIdx="1" presStyleCnt="8" custLinFactNeighborX="1242" custLinFactNeighborY="0"/>
      <dgm:spPr/>
    </dgm:pt>
    <dgm:pt modelId="{282192B2-F349-4FC9-934C-3CE55A4EE8E3}" type="pres">
      <dgm:prSet presAssocID="{5B65D3F2-2E79-4239-9256-D3E1E64C6276}" presName="spaceBetweenRectangles" presStyleCnt="0"/>
      <dgm:spPr/>
    </dgm:pt>
    <dgm:pt modelId="{B4E25DD5-C6E0-46F3-B59D-D3C9791FA784}" type="pres">
      <dgm:prSet presAssocID="{73633336-82E4-4DF6-86BE-474798E7F20D}" presName="composite" presStyleCnt="0"/>
      <dgm:spPr/>
    </dgm:pt>
    <dgm:pt modelId="{74E83471-9412-491B-BE4D-72813F2D0E94}" type="pres">
      <dgm:prSet presAssocID="{73633336-82E4-4DF6-86BE-474798E7F20D}" presName="Parent1" presStyleLbl="node1" presStyleIdx="2" presStyleCnt="8" custLinFactNeighborY="681">
        <dgm:presLayoutVars>
          <dgm:chMax val="1"/>
          <dgm:chPref val="1"/>
          <dgm:bulletEnabled val="1"/>
        </dgm:presLayoutVars>
      </dgm:prSet>
      <dgm:spPr/>
    </dgm:pt>
    <dgm:pt modelId="{05713EB8-2786-474F-87C6-11ADACC60D73}" type="pres">
      <dgm:prSet presAssocID="{73633336-82E4-4DF6-86BE-474798E7F20D}" presName="Childtext1" presStyleLbl="revTx" presStyleIdx="1" presStyleCnt="4">
        <dgm:presLayoutVars>
          <dgm:chMax val="0"/>
          <dgm:chPref val="0"/>
          <dgm:bulletEnabled val="1"/>
        </dgm:presLayoutVars>
      </dgm:prSet>
      <dgm:spPr/>
    </dgm:pt>
    <dgm:pt modelId="{58E60C7A-C492-49C3-A029-246743337D4A}" type="pres">
      <dgm:prSet presAssocID="{73633336-82E4-4DF6-86BE-474798E7F20D}" presName="BalanceSpacing" presStyleCnt="0"/>
      <dgm:spPr/>
    </dgm:pt>
    <dgm:pt modelId="{ABD34D4A-2EBE-40BA-9330-359F7AF47C92}" type="pres">
      <dgm:prSet presAssocID="{73633336-82E4-4DF6-86BE-474798E7F20D}" presName="BalanceSpacing1" presStyleCnt="0"/>
      <dgm:spPr/>
    </dgm:pt>
    <dgm:pt modelId="{8C08A4C2-73C0-48E3-9429-366B917999C7}" type="pres">
      <dgm:prSet presAssocID="{CEC80370-55E4-4EE6-9FA6-BB2880966469}" presName="Accent1Text" presStyleLbl="node1" presStyleIdx="3" presStyleCnt="8"/>
      <dgm:spPr/>
    </dgm:pt>
    <dgm:pt modelId="{33CBBE79-1238-4D38-ACC4-614C480A89DB}" type="pres">
      <dgm:prSet presAssocID="{CEC80370-55E4-4EE6-9FA6-BB2880966469}" presName="spaceBetweenRectangles" presStyleCnt="0"/>
      <dgm:spPr/>
    </dgm:pt>
    <dgm:pt modelId="{AE8DF743-ED7B-4F46-826A-27B932542F09}" type="pres">
      <dgm:prSet presAssocID="{E4C6E255-C9DA-498F-B5E7-350D87DC60D3}" presName="composite" presStyleCnt="0"/>
      <dgm:spPr/>
    </dgm:pt>
    <dgm:pt modelId="{ABFD6E42-5EF4-427E-8207-0DD870261F08}" type="pres">
      <dgm:prSet presAssocID="{E4C6E255-C9DA-498F-B5E7-350D87DC60D3}" presName="Parent1" presStyleLbl="node1" presStyleIdx="4" presStyleCnt="8" custLinFactNeighborY="0">
        <dgm:presLayoutVars>
          <dgm:chMax val="1"/>
          <dgm:chPref val="1"/>
          <dgm:bulletEnabled val="1"/>
        </dgm:presLayoutVars>
      </dgm:prSet>
      <dgm:spPr/>
    </dgm:pt>
    <dgm:pt modelId="{BD3AA510-4600-41EC-A571-DCD4E62789E5}" type="pres">
      <dgm:prSet presAssocID="{E4C6E255-C9DA-498F-B5E7-350D87DC60D3}" presName="Childtext1" presStyleLbl="revTx" presStyleIdx="2" presStyleCnt="4">
        <dgm:presLayoutVars>
          <dgm:chMax val="0"/>
          <dgm:chPref val="0"/>
          <dgm:bulletEnabled val="1"/>
        </dgm:presLayoutVars>
      </dgm:prSet>
      <dgm:spPr/>
    </dgm:pt>
    <dgm:pt modelId="{4B2C5478-1519-4224-8E97-924A7B0814EA}" type="pres">
      <dgm:prSet presAssocID="{E4C6E255-C9DA-498F-B5E7-350D87DC60D3}" presName="BalanceSpacing" presStyleCnt="0"/>
      <dgm:spPr/>
    </dgm:pt>
    <dgm:pt modelId="{C012BE00-AA97-447E-B65F-25F8ED8DC0BA}" type="pres">
      <dgm:prSet presAssocID="{E4C6E255-C9DA-498F-B5E7-350D87DC60D3}" presName="BalanceSpacing1" presStyleCnt="0"/>
      <dgm:spPr/>
    </dgm:pt>
    <dgm:pt modelId="{11530485-A8F9-45FE-A4B7-29591760E1A6}" type="pres">
      <dgm:prSet presAssocID="{B59441FC-789A-407E-84D6-FCDA58D2A6B2}" presName="Accent1Text" presStyleLbl="node1" presStyleIdx="5" presStyleCnt="8" custLinFactNeighborX="-49783" custLinFactNeighborY="-85406"/>
      <dgm:spPr/>
    </dgm:pt>
    <dgm:pt modelId="{A0962905-D984-474A-93B9-3F0733978C07}" type="pres">
      <dgm:prSet presAssocID="{B59441FC-789A-407E-84D6-FCDA58D2A6B2}" presName="spaceBetweenRectangles" presStyleCnt="0"/>
      <dgm:spPr/>
    </dgm:pt>
    <dgm:pt modelId="{6FE0F83A-4626-4AA0-AD4F-A588D34356E3}" type="pres">
      <dgm:prSet presAssocID="{279F90BA-0870-45BB-9DF7-F21F9C4C719D}" presName="composite" presStyleCnt="0"/>
      <dgm:spPr/>
    </dgm:pt>
    <dgm:pt modelId="{49D34D96-3A58-4E79-BC47-89CEE06CA9DB}" type="pres">
      <dgm:prSet presAssocID="{279F90BA-0870-45BB-9DF7-F21F9C4C719D}" presName="Parent1" presStyleLbl="node1" presStyleIdx="6" presStyleCnt="8" custLinFactNeighborX="-50176" custLinFactNeighborY="-85087">
        <dgm:presLayoutVars>
          <dgm:chMax val="1"/>
          <dgm:chPref val="1"/>
          <dgm:bulletEnabled val="1"/>
        </dgm:presLayoutVars>
      </dgm:prSet>
      <dgm:spPr/>
    </dgm:pt>
    <dgm:pt modelId="{64EBADDC-00A0-4A11-B3DB-4363102AD3DD}" type="pres">
      <dgm:prSet presAssocID="{279F90BA-0870-45BB-9DF7-F21F9C4C719D}" presName="Childtext1" presStyleLbl="revTx" presStyleIdx="3" presStyleCnt="4">
        <dgm:presLayoutVars>
          <dgm:chMax val="0"/>
          <dgm:chPref val="0"/>
          <dgm:bulletEnabled val="1"/>
        </dgm:presLayoutVars>
      </dgm:prSet>
      <dgm:spPr/>
    </dgm:pt>
    <dgm:pt modelId="{4551E420-93B0-4497-A7D4-74AED28FADA8}" type="pres">
      <dgm:prSet presAssocID="{279F90BA-0870-45BB-9DF7-F21F9C4C719D}" presName="BalanceSpacing" presStyleCnt="0"/>
      <dgm:spPr/>
    </dgm:pt>
    <dgm:pt modelId="{4098BA77-9761-4DBD-8611-26BA26EB6094}" type="pres">
      <dgm:prSet presAssocID="{279F90BA-0870-45BB-9DF7-F21F9C4C719D}" presName="BalanceSpacing1" presStyleCnt="0"/>
      <dgm:spPr/>
    </dgm:pt>
    <dgm:pt modelId="{CAB7DC2A-204C-43E3-BD04-1328D4AFC45A}" type="pres">
      <dgm:prSet presAssocID="{76BABB99-E954-4E49-BF4C-804562484DA6}" presName="Accent1Text" presStyleLbl="node1" presStyleIdx="7" presStyleCnt="8" custLinFactNeighborX="50599" custLinFactNeighborY="-85865"/>
      <dgm:spPr/>
    </dgm:pt>
  </dgm:ptLst>
  <dgm:cxnLst>
    <dgm:cxn modelId="{C95CDF05-1023-4414-BBA6-3944990E2ECA}" type="presOf" srcId="{76BABB99-E954-4E49-BF4C-804562484DA6}" destId="{CAB7DC2A-204C-43E3-BD04-1328D4AFC45A}" srcOrd="0" destOrd="0" presId="urn:microsoft.com/office/officeart/2008/layout/AlternatingHexagons"/>
    <dgm:cxn modelId="{68110226-2453-43E3-A262-DE743D257322}" type="presOf" srcId="{4DD5CF5F-BC46-4A46-927C-F45298EF5DA0}" destId="{08D342E8-AA42-4CE4-AFB9-1BB5B3235435}" srcOrd="0" destOrd="0" presId="urn:microsoft.com/office/officeart/2008/layout/AlternatingHexagons"/>
    <dgm:cxn modelId="{483AA843-1C1F-4AE8-9D81-2DBDF60742AC}" srcId="{4DD5CF5F-BC46-4A46-927C-F45298EF5DA0}" destId="{73633336-82E4-4DF6-86BE-474798E7F20D}" srcOrd="1" destOrd="0" parTransId="{A7C8EF26-7A82-4BEF-86C7-21BEF3732296}" sibTransId="{CEC80370-55E4-4EE6-9FA6-BB2880966469}"/>
    <dgm:cxn modelId="{8D02C08C-F442-4E9F-813C-7340B7CAD6FF}" type="presOf" srcId="{73633336-82E4-4DF6-86BE-474798E7F20D}" destId="{74E83471-9412-491B-BE4D-72813F2D0E94}" srcOrd="0" destOrd="0" presId="urn:microsoft.com/office/officeart/2008/layout/AlternatingHexagons"/>
    <dgm:cxn modelId="{53E74EA0-A218-41C4-8435-A265FF61984F}" type="presOf" srcId="{E4C6E255-C9DA-498F-B5E7-350D87DC60D3}" destId="{ABFD6E42-5EF4-427E-8207-0DD870261F08}" srcOrd="0" destOrd="0" presId="urn:microsoft.com/office/officeart/2008/layout/AlternatingHexagons"/>
    <dgm:cxn modelId="{423C5AA2-066E-44E9-BCDB-E64AAE220962}" srcId="{4DD5CF5F-BC46-4A46-927C-F45298EF5DA0}" destId="{279F90BA-0870-45BB-9DF7-F21F9C4C719D}" srcOrd="3" destOrd="0" parTransId="{C1BD2E61-62C5-4A57-9979-BC75CDAF0F7A}" sibTransId="{76BABB99-E954-4E49-BF4C-804562484DA6}"/>
    <dgm:cxn modelId="{865A49A9-2FDD-47C5-BBA9-AFF3B2FB9709}" type="presOf" srcId="{3201318E-1780-40BC-AAF9-C3E34E8CA980}" destId="{1844E381-4F68-4846-8B8C-FD3AF448EADD}" srcOrd="0" destOrd="0" presId="urn:microsoft.com/office/officeart/2008/layout/AlternatingHexagons"/>
    <dgm:cxn modelId="{62EC3BAE-6DEE-4911-B12D-54D621704C4D}" type="presOf" srcId="{5B65D3F2-2E79-4239-9256-D3E1E64C6276}" destId="{589C366A-162B-4169-89B2-D2F77A2A07A0}" srcOrd="0" destOrd="0" presId="urn:microsoft.com/office/officeart/2008/layout/AlternatingHexagons"/>
    <dgm:cxn modelId="{F9F0C8BD-6191-4D8E-B7E6-E839FEE2DD87}" srcId="{4DD5CF5F-BC46-4A46-927C-F45298EF5DA0}" destId="{3201318E-1780-40BC-AAF9-C3E34E8CA980}" srcOrd="0" destOrd="0" parTransId="{EE07E155-5AE6-4786-9B1E-7771A4B58244}" sibTransId="{5B65D3F2-2E79-4239-9256-D3E1E64C6276}"/>
    <dgm:cxn modelId="{8CC914BE-06EE-49C8-8BD6-2B1C3B971360}" srcId="{4DD5CF5F-BC46-4A46-927C-F45298EF5DA0}" destId="{E4C6E255-C9DA-498F-B5E7-350D87DC60D3}" srcOrd="2" destOrd="0" parTransId="{8C30361F-0C6B-44B9-9DB7-D39CE5D18005}" sibTransId="{B59441FC-789A-407E-84D6-FCDA58D2A6B2}"/>
    <dgm:cxn modelId="{D50DD4CB-2089-4676-ADEA-EC234873EDD2}" type="presOf" srcId="{CEC80370-55E4-4EE6-9FA6-BB2880966469}" destId="{8C08A4C2-73C0-48E3-9429-366B917999C7}" srcOrd="0" destOrd="0" presId="urn:microsoft.com/office/officeart/2008/layout/AlternatingHexagons"/>
    <dgm:cxn modelId="{70F68AD2-E7DE-48C9-AB12-466C631B1D16}" type="presOf" srcId="{B59441FC-789A-407E-84D6-FCDA58D2A6B2}" destId="{11530485-A8F9-45FE-A4B7-29591760E1A6}" srcOrd="0" destOrd="0" presId="urn:microsoft.com/office/officeart/2008/layout/AlternatingHexagons"/>
    <dgm:cxn modelId="{F8C247F0-E80D-4F93-A220-9FF3B58C6A1D}" type="presOf" srcId="{279F90BA-0870-45BB-9DF7-F21F9C4C719D}" destId="{49D34D96-3A58-4E79-BC47-89CEE06CA9DB}" srcOrd="0" destOrd="0" presId="urn:microsoft.com/office/officeart/2008/layout/AlternatingHexagons"/>
    <dgm:cxn modelId="{A1BD65A3-87FA-4CBC-A3A4-590A7860708A}" type="presParOf" srcId="{08D342E8-AA42-4CE4-AFB9-1BB5B3235435}" destId="{72693E09-354C-4B34-8435-1BA18D94C4A1}" srcOrd="0" destOrd="0" presId="urn:microsoft.com/office/officeart/2008/layout/AlternatingHexagons"/>
    <dgm:cxn modelId="{4F4FB22D-2F35-4BDD-B592-E9F8CC0385C0}" type="presParOf" srcId="{72693E09-354C-4B34-8435-1BA18D94C4A1}" destId="{1844E381-4F68-4846-8B8C-FD3AF448EADD}" srcOrd="0" destOrd="0" presId="urn:microsoft.com/office/officeart/2008/layout/AlternatingHexagons"/>
    <dgm:cxn modelId="{67C1509B-DB96-4BBD-9E39-5F59079267B3}" type="presParOf" srcId="{72693E09-354C-4B34-8435-1BA18D94C4A1}" destId="{E6530AB2-131D-4B8B-99AA-8E01D3FE9CEA}" srcOrd="1" destOrd="0" presId="urn:microsoft.com/office/officeart/2008/layout/AlternatingHexagons"/>
    <dgm:cxn modelId="{1BD4F0C8-3F65-438F-9BB0-12CAF9C6AE66}" type="presParOf" srcId="{72693E09-354C-4B34-8435-1BA18D94C4A1}" destId="{44A12179-D730-4224-88D3-B58C2BD8FF71}" srcOrd="2" destOrd="0" presId="urn:microsoft.com/office/officeart/2008/layout/AlternatingHexagons"/>
    <dgm:cxn modelId="{E1F9D7B5-09C2-47B9-8B3B-F73E3C9997C8}" type="presParOf" srcId="{72693E09-354C-4B34-8435-1BA18D94C4A1}" destId="{2A736DBF-C528-4C6A-A75F-E01F01CFBB6F}" srcOrd="3" destOrd="0" presId="urn:microsoft.com/office/officeart/2008/layout/AlternatingHexagons"/>
    <dgm:cxn modelId="{D1099EDC-99CA-4C43-A1EB-81DB5629BF81}" type="presParOf" srcId="{72693E09-354C-4B34-8435-1BA18D94C4A1}" destId="{589C366A-162B-4169-89B2-D2F77A2A07A0}" srcOrd="4" destOrd="0" presId="urn:microsoft.com/office/officeart/2008/layout/AlternatingHexagons"/>
    <dgm:cxn modelId="{FB74EF5B-AF85-4763-8E7F-5A6F40078EB3}" type="presParOf" srcId="{08D342E8-AA42-4CE4-AFB9-1BB5B3235435}" destId="{282192B2-F349-4FC9-934C-3CE55A4EE8E3}" srcOrd="1" destOrd="0" presId="urn:microsoft.com/office/officeart/2008/layout/AlternatingHexagons"/>
    <dgm:cxn modelId="{6B7F5F1D-BAED-4D9F-8656-569B85D04863}" type="presParOf" srcId="{08D342E8-AA42-4CE4-AFB9-1BB5B3235435}" destId="{B4E25DD5-C6E0-46F3-B59D-D3C9791FA784}" srcOrd="2" destOrd="0" presId="urn:microsoft.com/office/officeart/2008/layout/AlternatingHexagons"/>
    <dgm:cxn modelId="{B571F0E2-0DB8-47A0-8E46-F6B7FF2E9645}" type="presParOf" srcId="{B4E25DD5-C6E0-46F3-B59D-D3C9791FA784}" destId="{74E83471-9412-491B-BE4D-72813F2D0E94}" srcOrd="0" destOrd="0" presId="urn:microsoft.com/office/officeart/2008/layout/AlternatingHexagons"/>
    <dgm:cxn modelId="{D89612A3-B733-4B1B-B4D9-B6DBBAE9CD4C}" type="presParOf" srcId="{B4E25DD5-C6E0-46F3-B59D-D3C9791FA784}" destId="{05713EB8-2786-474F-87C6-11ADACC60D73}" srcOrd="1" destOrd="0" presId="urn:microsoft.com/office/officeart/2008/layout/AlternatingHexagons"/>
    <dgm:cxn modelId="{ED63191F-74D0-4C3F-94DE-97D6023BAFE6}" type="presParOf" srcId="{B4E25DD5-C6E0-46F3-B59D-D3C9791FA784}" destId="{58E60C7A-C492-49C3-A029-246743337D4A}" srcOrd="2" destOrd="0" presId="urn:microsoft.com/office/officeart/2008/layout/AlternatingHexagons"/>
    <dgm:cxn modelId="{5EFFC0F2-C964-4B9E-8D7F-8D22AB6EB597}" type="presParOf" srcId="{B4E25DD5-C6E0-46F3-B59D-D3C9791FA784}" destId="{ABD34D4A-2EBE-40BA-9330-359F7AF47C92}" srcOrd="3" destOrd="0" presId="urn:microsoft.com/office/officeart/2008/layout/AlternatingHexagons"/>
    <dgm:cxn modelId="{DBF5D87A-01C8-4157-82D0-46BD6F32A3FD}" type="presParOf" srcId="{B4E25DD5-C6E0-46F3-B59D-D3C9791FA784}" destId="{8C08A4C2-73C0-48E3-9429-366B917999C7}" srcOrd="4" destOrd="0" presId="urn:microsoft.com/office/officeart/2008/layout/AlternatingHexagons"/>
    <dgm:cxn modelId="{62A15206-847D-4262-81EF-248969A80726}" type="presParOf" srcId="{08D342E8-AA42-4CE4-AFB9-1BB5B3235435}" destId="{33CBBE79-1238-4D38-ACC4-614C480A89DB}" srcOrd="3" destOrd="0" presId="urn:microsoft.com/office/officeart/2008/layout/AlternatingHexagons"/>
    <dgm:cxn modelId="{9A1BBC16-2F79-4FDE-A316-7B1931E31FB9}" type="presParOf" srcId="{08D342E8-AA42-4CE4-AFB9-1BB5B3235435}" destId="{AE8DF743-ED7B-4F46-826A-27B932542F09}" srcOrd="4" destOrd="0" presId="urn:microsoft.com/office/officeart/2008/layout/AlternatingHexagons"/>
    <dgm:cxn modelId="{A565FA5E-8B93-44E7-AC33-5A6E53B4D1AA}" type="presParOf" srcId="{AE8DF743-ED7B-4F46-826A-27B932542F09}" destId="{ABFD6E42-5EF4-427E-8207-0DD870261F08}" srcOrd="0" destOrd="0" presId="urn:microsoft.com/office/officeart/2008/layout/AlternatingHexagons"/>
    <dgm:cxn modelId="{42A19610-8225-4AAB-B439-61CCED1702BF}" type="presParOf" srcId="{AE8DF743-ED7B-4F46-826A-27B932542F09}" destId="{BD3AA510-4600-41EC-A571-DCD4E62789E5}" srcOrd="1" destOrd="0" presId="urn:microsoft.com/office/officeart/2008/layout/AlternatingHexagons"/>
    <dgm:cxn modelId="{0FFAD079-13E0-434D-AA1E-3C49658A4C5E}" type="presParOf" srcId="{AE8DF743-ED7B-4F46-826A-27B932542F09}" destId="{4B2C5478-1519-4224-8E97-924A7B0814EA}" srcOrd="2" destOrd="0" presId="urn:microsoft.com/office/officeart/2008/layout/AlternatingHexagons"/>
    <dgm:cxn modelId="{25F2B2E2-9DCF-4C7F-B2DA-5F5EAC141A37}" type="presParOf" srcId="{AE8DF743-ED7B-4F46-826A-27B932542F09}" destId="{C012BE00-AA97-447E-B65F-25F8ED8DC0BA}" srcOrd="3" destOrd="0" presId="urn:microsoft.com/office/officeart/2008/layout/AlternatingHexagons"/>
    <dgm:cxn modelId="{D2912D25-C244-4618-BF2E-57A1AF0838BF}" type="presParOf" srcId="{AE8DF743-ED7B-4F46-826A-27B932542F09}" destId="{11530485-A8F9-45FE-A4B7-29591760E1A6}" srcOrd="4" destOrd="0" presId="urn:microsoft.com/office/officeart/2008/layout/AlternatingHexagons"/>
    <dgm:cxn modelId="{C79613CE-6C55-4B76-A15E-B3FCD2476EC1}" type="presParOf" srcId="{08D342E8-AA42-4CE4-AFB9-1BB5B3235435}" destId="{A0962905-D984-474A-93B9-3F0733978C07}" srcOrd="5" destOrd="0" presId="urn:microsoft.com/office/officeart/2008/layout/AlternatingHexagons"/>
    <dgm:cxn modelId="{232C3ED5-9E90-49B9-9162-B86548F04A99}" type="presParOf" srcId="{08D342E8-AA42-4CE4-AFB9-1BB5B3235435}" destId="{6FE0F83A-4626-4AA0-AD4F-A588D34356E3}" srcOrd="6" destOrd="0" presId="urn:microsoft.com/office/officeart/2008/layout/AlternatingHexagons"/>
    <dgm:cxn modelId="{261520A5-81BE-4224-B933-A0C6D9615979}" type="presParOf" srcId="{6FE0F83A-4626-4AA0-AD4F-A588D34356E3}" destId="{49D34D96-3A58-4E79-BC47-89CEE06CA9DB}" srcOrd="0" destOrd="0" presId="urn:microsoft.com/office/officeart/2008/layout/AlternatingHexagons"/>
    <dgm:cxn modelId="{243F45E5-4B20-43B8-A716-4492D2617A20}" type="presParOf" srcId="{6FE0F83A-4626-4AA0-AD4F-A588D34356E3}" destId="{64EBADDC-00A0-4A11-B3DB-4363102AD3DD}" srcOrd="1" destOrd="0" presId="urn:microsoft.com/office/officeart/2008/layout/AlternatingHexagons"/>
    <dgm:cxn modelId="{9D6F6316-807D-4790-BF45-510A4FBD6277}" type="presParOf" srcId="{6FE0F83A-4626-4AA0-AD4F-A588D34356E3}" destId="{4551E420-93B0-4497-A7D4-74AED28FADA8}" srcOrd="2" destOrd="0" presId="urn:microsoft.com/office/officeart/2008/layout/AlternatingHexagons"/>
    <dgm:cxn modelId="{696EBEE4-202F-4719-AEFD-C570CD297855}" type="presParOf" srcId="{6FE0F83A-4626-4AA0-AD4F-A588D34356E3}" destId="{4098BA77-9761-4DBD-8611-26BA26EB6094}" srcOrd="3" destOrd="0" presId="urn:microsoft.com/office/officeart/2008/layout/AlternatingHexagons"/>
    <dgm:cxn modelId="{221620CF-C63E-4C2A-BBD8-E5C9586022AF}" type="presParOf" srcId="{6FE0F83A-4626-4AA0-AD4F-A588D34356E3}" destId="{CAB7DC2A-204C-43E3-BD04-1328D4AFC45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049E4-AC9B-47DD-8516-E0A181F37F9B}"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513450DD-ED81-4E37-B2AD-48443A15E047}">
      <dgm:prSet phldrT="[Text]" custT="1"/>
      <dgm:spPr/>
      <dgm:t>
        <a:bodyPr/>
        <a:lstStyle/>
        <a:p>
          <a:r>
            <a:rPr lang="ar-EG" sz="2800" dirty="0"/>
            <a:t>ثقافة التعلم</a:t>
          </a:r>
          <a:endParaRPr lang="en-US" sz="2800" dirty="0"/>
        </a:p>
      </dgm:t>
    </dgm:pt>
    <dgm:pt modelId="{DC828F05-4E4A-4090-A7CE-03E7190E52AA}" type="parTrans" cxnId="{F9175673-8C84-4FB7-91AB-8B53036B6CC7}">
      <dgm:prSet/>
      <dgm:spPr/>
      <dgm:t>
        <a:bodyPr/>
        <a:lstStyle/>
        <a:p>
          <a:endParaRPr lang="en-US"/>
        </a:p>
      </dgm:t>
    </dgm:pt>
    <dgm:pt modelId="{D233B994-B57D-4172-BBC7-69F26C7703F5}" type="sibTrans" cxnId="{F9175673-8C84-4FB7-91AB-8B53036B6CC7}">
      <dgm:prSet/>
      <dgm:spPr/>
      <dgm:t>
        <a:bodyPr/>
        <a:lstStyle/>
        <a:p>
          <a:endParaRPr lang="en-US"/>
        </a:p>
      </dgm:t>
    </dgm:pt>
    <dgm:pt modelId="{742E4ED0-630A-4D90-A134-53BB5A1FAD14}">
      <dgm:prSet phldrT="[Text]" custT="1"/>
      <dgm:spPr/>
      <dgm:t>
        <a:bodyPr/>
        <a:lstStyle/>
        <a:p>
          <a:pPr algn="ctr"/>
          <a:r>
            <a:rPr lang="ar-EG" sz="2800" kern="1200" dirty="0"/>
            <a:t>تغيير </a:t>
          </a:r>
          <a:r>
            <a:rPr lang="ar-EG" sz="2800" kern="1200" dirty="0">
              <a:latin typeface="Calibri" panose="020F0502020204030204"/>
              <a:ea typeface="+mn-ea"/>
              <a:cs typeface="Arial" panose="020B0604020202020204" pitchFamily="34" charset="0"/>
            </a:rPr>
            <a:t>المنظور</a:t>
          </a:r>
          <a:endParaRPr lang="en-US" sz="2800" kern="1200" dirty="0">
            <a:latin typeface="Calibri" panose="020F0502020204030204"/>
            <a:ea typeface="+mn-ea"/>
            <a:cs typeface="Arial" panose="020B0604020202020204" pitchFamily="34" charset="0"/>
          </a:endParaRPr>
        </a:p>
      </dgm:t>
    </dgm:pt>
    <dgm:pt modelId="{EF04759B-AE74-46E3-B525-443102F882B2}" type="parTrans" cxnId="{662DACF5-B239-46A5-A414-88468DAB3EE6}">
      <dgm:prSet/>
      <dgm:spPr/>
      <dgm:t>
        <a:bodyPr/>
        <a:lstStyle/>
        <a:p>
          <a:endParaRPr lang="en-US"/>
        </a:p>
      </dgm:t>
    </dgm:pt>
    <dgm:pt modelId="{BA3144D9-7CFC-4CE7-822A-B5810BBD3D65}" type="sibTrans" cxnId="{662DACF5-B239-46A5-A414-88468DAB3EE6}">
      <dgm:prSet/>
      <dgm:spPr/>
      <dgm:t>
        <a:bodyPr/>
        <a:lstStyle/>
        <a:p>
          <a:endParaRPr lang="en-US"/>
        </a:p>
      </dgm:t>
    </dgm:pt>
    <dgm:pt modelId="{C1657078-B585-4CE1-AD26-D7943267B53B}">
      <dgm:prSet phldrT="[Text]"/>
      <dgm:spPr/>
      <dgm:t>
        <a:bodyPr/>
        <a:lstStyle/>
        <a:p>
          <a:r>
            <a:rPr lang="ar-EG" dirty="0"/>
            <a:t>مهارات اجتماعية</a:t>
          </a:r>
          <a:endParaRPr lang="en-US" dirty="0"/>
        </a:p>
      </dgm:t>
    </dgm:pt>
    <dgm:pt modelId="{3EF168E9-6520-4D1C-B04C-4F4A77D0794C}" type="parTrans" cxnId="{A4CC3B7A-603B-41B2-9CA7-6E15416C2D9A}">
      <dgm:prSet/>
      <dgm:spPr/>
      <dgm:t>
        <a:bodyPr/>
        <a:lstStyle/>
        <a:p>
          <a:endParaRPr lang="en-US"/>
        </a:p>
      </dgm:t>
    </dgm:pt>
    <dgm:pt modelId="{902893E8-E300-4C5A-9A20-93490760CC40}" type="sibTrans" cxnId="{A4CC3B7A-603B-41B2-9CA7-6E15416C2D9A}">
      <dgm:prSet/>
      <dgm:spPr/>
      <dgm:t>
        <a:bodyPr/>
        <a:lstStyle/>
        <a:p>
          <a:endParaRPr lang="en-US"/>
        </a:p>
      </dgm:t>
    </dgm:pt>
    <dgm:pt modelId="{64AE110C-EF69-4635-9D0B-06CECF9D484F}">
      <dgm:prSet phldrT="[Text]"/>
      <dgm:spPr/>
      <dgm:t>
        <a:bodyPr/>
        <a:lstStyle/>
        <a:p>
          <a:r>
            <a:rPr lang="ar-EG" dirty="0"/>
            <a:t>الوعي بالمشاركة المجتمعية</a:t>
          </a:r>
          <a:endParaRPr lang="en-US" dirty="0"/>
        </a:p>
      </dgm:t>
    </dgm:pt>
    <dgm:pt modelId="{164D4711-AC1D-4EC8-911C-A33319BC2CC7}" type="parTrans" cxnId="{BD318A85-74F2-40E0-B372-E43FB1EDCDCD}">
      <dgm:prSet/>
      <dgm:spPr/>
      <dgm:t>
        <a:bodyPr/>
        <a:lstStyle/>
        <a:p>
          <a:endParaRPr lang="en-US"/>
        </a:p>
      </dgm:t>
    </dgm:pt>
    <dgm:pt modelId="{87C44642-E879-467A-8576-FE0E3BE899A0}" type="sibTrans" cxnId="{BD318A85-74F2-40E0-B372-E43FB1EDCDCD}">
      <dgm:prSet/>
      <dgm:spPr/>
      <dgm:t>
        <a:bodyPr/>
        <a:lstStyle/>
        <a:p>
          <a:endParaRPr lang="en-US"/>
        </a:p>
      </dgm:t>
    </dgm:pt>
    <dgm:pt modelId="{2DD77FAA-6A49-41D9-87C8-FE8CA5D97707}">
      <dgm:prSet phldrT="[Text]"/>
      <dgm:spPr/>
      <dgm:t>
        <a:bodyPr/>
        <a:lstStyle/>
        <a:p>
          <a:r>
            <a:rPr lang="ar-EG" dirty="0"/>
            <a:t>التفكير النقدي</a:t>
          </a:r>
          <a:endParaRPr lang="en-US" dirty="0"/>
        </a:p>
      </dgm:t>
    </dgm:pt>
    <dgm:pt modelId="{FBCE4DA4-9BD2-4F01-96D2-D797424BABF8}" type="parTrans" cxnId="{71B9B470-A8D3-42A5-A265-87BE4E41D28F}">
      <dgm:prSet/>
      <dgm:spPr/>
      <dgm:t>
        <a:bodyPr/>
        <a:lstStyle/>
        <a:p>
          <a:endParaRPr lang="en-US"/>
        </a:p>
      </dgm:t>
    </dgm:pt>
    <dgm:pt modelId="{A7043392-C3FF-4BCF-906F-0A96731D4A55}" type="sibTrans" cxnId="{71B9B470-A8D3-42A5-A265-87BE4E41D28F}">
      <dgm:prSet/>
      <dgm:spPr/>
      <dgm:t>
        <a:bodyPr/>
        <a:lstStyle/>
        <a:p>
          <a:endParaRPr lang="en-US">
            <a:solidFill>
              <a:srgbClr val="FF0000"/>
            </a:solidFill>
          </a:endParaRPr>
        </a:p>
      </dgm:t>
    </dgm:pt>
    <dgm:pt modelId="{F1D72FC0-B021-4A88-A186-A03C20275A83}" type="pres">
      <dgm:prSet presAssocID="{25C049E4-AC9B-47DD-8516-E0A181F37F9B}" presName="cycle" presStyleCnt="0">
        <dgm:presLayoutVars>
          <dgm:dir/>
          <dgm:resizeHandles val="exact"/>
        </dgm:presLayoutVars>
      </dgm:prSet>
      <dgm:spPr/>
    </dgm:pt>
    <dgm:pt modelId="{4AFA5442-1AD4-4C37-8FC0-54E9C2088F04}" type="pres">
      <dgm:prSet presAssocID="{513450DD-ED81-4E37-B2AD-48443A15E047}" presName="node" presStyleLbl="node1" presStyleIdx="0" presStyleCnt="5">
        <dgm:presLayoutVars>
          <dgm:bulletEnabled val="1"/>
        </dgm:presLayoutVars>
      </dgm:prSet>
      <dgm:spPr/>
    </dgm:pt>
    <dgm:pt modelId="{9CC59A18-9B47-4DFB-85A5-AAE3F2FBEDE5}" type="pres">
      <dgm:prSet presAssocID="{D233B994-B57D-4172-BBC7-69F26C7703F5}" presName="sibTrans" presStyleLbl="sibTrans2D1" presStyleIdx="0" presStyleCnt="5"/>
      <dgm:spPr/>
    </dgm:pt>
    <dgm:pt modelId="{41D709BD-1761-408E-962F-D948C2A5B98E}" type="pres">
      <dgm:prSet presAssocID="{D233B994-B57D-4172-BBC7-69F26C7703F5}" presName="connectorText" presStyleLbl="sibTrans2D1" presStyleIdx="0" presStyleCnt="5"/>
      <dgm:spPr/>
    </dgm:pt>
    <dgm:pt modelId="{7B4BC42F-105E-42DB-B46C-0D9BCE72B0B5}" type="pres">
      <dgm:prSet presAssocID="{742E4ED0-630A-4D90-A134-53BB5A1FAD14}" presName="node" presStyleLbl="node1" presStyleIdx="1" presStyleCnt="5" custRadScaleRad="100760" custRadScaleInc="-1214">
        <dgm:presLayoutVars>
          <dgm:bulletEnabled val="1"/>
        </dgm:presLayoutVars>
      </dgm:prSet>
      <dgm:spPr/>
    </dgm:pt>
    <dgm:pt modelId="{FEAFB45F-8EF6-4C8D-87EA-6EA48A791C13}" type="pres">
      <dgm:prSet presAssocID="{BA3144D9-7CFC-4CE7-822A-B5810BBD3D65}" presName="sibTrans" presStyleLbl="sibTrans2D1" presStyleIdx="1" presStyleCnt="5"/>
      <dgm:spPr/>
    </dgm:pt>
    <dgm:pt modelId="{F6F7683F-EC93-48F6-8934-2A5B151144B4}" type="pres">
      <dgm:prSet presAssocID="{BA3144D9-7CFC-4CE7-822A-B5810BBD3D65}" presName="connectorText" presStyleLbl="sibTrans2D1" presStyleIdx="1" presStyleCnt="5"/>
      <dgm:spPr/>
    </dgm:pt>
    <dgm:pt modelId="{E880D2A6-09F6-4FD3-807A-68F070A771C0}" type="pres">
      <dgm:prSet presAssocID="{C1657078-B585-4CE1-AD26-D7943267B53B}" presName="node" presStyleLbl="node1" presStyleIdx="2" presStyleCnt="5">
        <dgm:presLayoutVars>
          <dgm:bulletEnabled val="1"/>
        </dgm:presLayoutVars>
      </dgm:prSet>
      <dgm:spPr/>
    </dgm:pt>
    <dgm:pt modelId="{FDAF12A6-7199-4AC3-82BF-28799E28FE35}" type="pres">
      <dgm:prSet presAssocID="{902893E8-E300-4C5A-9A20-93490760CC40}" presName="sibTrans" presStyleLbl="sibTrans2D1" presStyleIdx="2" presStyleCnt="5"/>
      <dgm:spPr/>
    </dgm:pt>
    <dgm:pt modelId="{8E75890F-2BAC-417F-958A-8052DCB0D807}" type="pres">
      <dgm:prSet presAssocID="{902893E8-E300-4C5A-9A20-93490760CC40}" presName="connectorText" presStyleLbl="sibTrans2D1" presStyleIdx="2" presStyleCnt="5"/>
      <dgm:spPr/>
    </dgm:pt>
    <dgm:pt modelId="{6F25E6DE-7DC2-4AD2-B6C3-D5E3B71DBC9E}" type="pres">
      <dgm:prSet presAssocID="{64AE110C-EF69-4635-9D0B-06CECF9D484F}" presName="node" presStyleLbl="node1" presStyleIdx="3" presStyleCnt="5">
        <dgm:presLayoutVars>
          <dgm:bulletEnabled val="1"/>
        </dgm:presLayoutVars>
      </dgm:prSet>
      <dgm:spPr/>
    </dgm:pt>
    <dgm:pt modelId="{3D0A85A0-519A-46A2-8DBD-803C84D875FB}" type="pres">
      <dgm:prSet presAssocID="{87C44642-E879-467A-8576-FE0E3BE899A0}" presName="sibTrans" presStyleLbl="sibTrans2D1" presStyleIdx="3" presStyleCnt="5"/>
      <dgm:spPr/>
    </dgm:pt>
    <dgm:pt modelId="{0F901390-C3B6-47C9-81F4-E13D768929F2}" type="pres">
      <dgm:prSet presAssocID="{87C44642-E879-467A-8576-FE0E3BE899A0}" presName="connectorText" presStyleLbl="sibTrans2D1" presStyleIdx="3" presStyleCnt="5"/>
      <dgm:spPr/>
    </dgm:pt>
    <dgm:pt modelId="{DC2120F7-72FC-4CF3-B99C-4DBE19967E9F}" type="pres">
      <dgm:prSet presAssocID="{2DD77FAA-6A49-41D9-87C8-FE8CA5D97707}" presName="node" presStyleLbl="node1" presStyleIdx="4" presStyleCnt="5">
        <dgm:presLayoutVars>
          <dgm:bulletEnabled val="1"/>
        </dgm:presLayoutVars>
      </dgm:prSet>
      <dgm:spPr/>
    </dgm:pt>
    <dgm:pt modelId="{1A74C33B-D975-4F10-8C0A-660180888788}" type="pres">
      <dgm:prSet presAssocID="{A7043392-C3FF-4BCF-906F-0A96731D4A55}" presName="sibTrans" presStyleLbl="sibTrans2D1" presStyleIdx="4" presStyleCnt="5"/>
      <dgm:spPr/>
    </dgm:pt>
    <dgm:pt modelId="{E7773B16-A18C-4FE9-B375-0EA25167F4D8}" type="pres">
      <dgm:prSet presAssocID="{A7043392-C3FF-4BCF-906F-0A96731D4A55}" presName="connectorText" presStyleLbl="sibTrans2D1" presStyleIdx="4" presStyleCnt="5"/>
      <dgm:spPr/>
    </dgm:pt>
  </dgm:ptLst>
  <dgm:cxnLst>
    <dgm:cxn modelId="{0733F11E-0533-4D25-A49E-0A234E8322A0}" type="presOf" srcId="{87C44642-E879-467A-8576-FE0E3BE899A0}" destId="{0F901390-C3B6-47C9-81F4-E13D768929F2}" srcOrd="1" destOrd="0" presId="urn:microsoft.com/office/officeart/2005/8/layout/cycle2"/>
    <dgm:cxn modelId="{ED6CD32D-05CB-43CC-BFF4-F60CD7C2D716}" type="presOf" srcId="{513450DD-ED81-4E37-B2AD-48443A15E047}" destId="{4AFA5442-1AD4-4C37-8FC0-54E9C2088F04}" srcOrd="0" destOrd="0" presId="urn:microsoft.com/office/officeart/2005/8/layout/cycle2"/>
    <dgm:cxn modelId="{1975EC35-184F-4FB5-8D5B-B03F48DD43B8}" type="presOf" srcId="{902893E8-E300-4C5A-9A20-93490760CC40}" destId="{FDAF12A6-7199-4AC3-82BF-28799E28FE35}" srcOrd="0" destOrd="0" presId="urn:microsoft.com/office/officeart/2005/8/layout/cycle2"/>
    <dgm:cxn modelId="{564EA95B-A027-4F62-A3B4-E4305B1F2D3E}" type="presOf" srcId="{A7043392-C3FF-4BCF-906F-0A96731D4A55}" destId="{1A74C33B-D975-4F10-8C0A-660180888788}" srcOrd="0" destOrd="0" presId="urn:microsoft.com/office/officeart/2005/8/layout/cycle2"/>
    <dgm:cxn modelId="{81E8C26A-659E-461A-B5D8-5D6524DEB55D}" type="presOf" srcId="{2DD77FAA-6A49-41D9-87C8-FE8CA5D97707}" destId="{DC2120F7-72FC-4CF3-B99C-4DBE19967E9F}" srcOrd="0" destOrd="0" presId="urn:microsoft.com/office/officeart/2005/8/layout/cycle2"/>
    <dgm:cxn modelId="{71B9B470-A8D3-42A5-A265-87BE4E41D28F}" srcId="{25C049E4-AC9B-47DD-8516-E0A181F37F9B}" destId="{2DD77FAA-6A49-41D9-87C8-FE8CA5D97707}" srcOrd="4" destOrd="0" parTransId="{FBCE4DA4-9BD2-4F01-96D2-D797424BABF8}" sibTransId="{A7043392-C3FF-4BCF-906F-0A96731D4A55}"/>
    <dgm:cxn modelId="{F9175673-8C84-4FB7-91AB-8B53036B6CC7}" srcId="{25C049E4-AC9B-47DD-8516-E0A181F37F9B}" destId="{513450DD-ED81-4E37-B2AD-48443A15E047}" srcOrd="0" destOrd="0" parTransId="{DC828F05-4E4A-4090-A7CE-03E7190E52AA}" sibTransId="{D233B994-B57D-4172-BBC7-69F26C7703F5}"/>
    <dgm:cxn modelId="{A4CC3B7A-603B-41B2-9CA7-6E15416C2D9A}" srcId="{25C049E4-AC9B-47DD-8516-E0A181F37F9B}" destId="{C1657078-B585-4CE1-AD26-D7943267B53B}" srcOrd="2" destOrd="0" parTransId="{3EF168E9-6520-4D1C-B04C-4F4A77D0794C}" sibTransId="{902893E8-E300-4C5A-9A20-93490760CC40}"/>
    <dgm:cxn modelId="{87FF0C7B-A633-4F56-9F78-054BF8055E06}" type="presOf" srcId="{D233B994-B57D-4172-BBC7-69F26C7703F5}" destId="{9CC59A18-9B47-4DFB-85A5-AAE3F2FBEDE5}" srcOrd="0" destOrd="0" presId="urn:microsoft.com/office/officeart/2005/8/layout/cycle2"/>
    <dgm:cxn modelId="{BD318A85-74F2-40E0-B372-E43FB1EDCDCD}" srcId="{25C049E4-AC9B-47DD-8516-E0A181F37F9B}" destId="{64AE110C-EF69-4635-9D0B-06CECF9D484F}" srcOrd="3" destOrd="0" parTransId="{164D4711-AC1D-4EC8-911C-A33319BC2CC7}" sibTransId="{87C44642-E879-467A-8576-FE0E3BE899A0}"/>
    <dgm:cxn modelId="{65FA00A9-68AB-452F-B126-518080E8CE63}" type="presOf" srcId="{D233B994-B57D-4172-BBC7-69F26C7703F5}" destId="{41D709BD-1761-408E-962F-D948C2A5B98E}" srcOrd="1" destOrd="0" presId="urn:microsoft.com/office/officeart/2005/8/layout/cycle2"/>
    <dgm:cxn modelId="{9EF2F8B5-0F9C-457A-970D-34CF3190DF81}" type="presOf" srcId="{BA3144D9-7CFC-4CE7-822A-B5810BBD3D65}" destId="{F6F7683F-EC93-48F6-8934-2A5B151144B4}" srcOrd="1" destOrd="0" presId="urn:microsoft.com/office/officeart/2005/8/layout/cycle2"/>
    <dgm:cxn modelId="{6D8C80B7-70A4-4ADF-87CE-865A978F5FD4}" type="presOf" srcId="{902893E8-E300-4C5A-9A20-93490760CC40}" destId="{8E75890F-2BAC-417F-958A-8052DCB0D807}" srcOrd="1" destOrd="0" presId="urn:microsoft.com/office/officeart/2005/8/layout/cycle2"/>
    <dgm:cxn modelId="{F137BEB8-7F64-4182-B265-50962C0AA875}" type="presOf" srcId="{C1657078-B585-4CE1-AD26-D7943267B53B}" destId="{E880D2A6-09F6-4FD3-807A-68F070A771C0}" srcOrd="0" destOrd="0" presId="urn:microsoft.com/office/officeart/2005/8/layout/cycle2"/>
    <dgm:cxn modelId="{F15C7AD0-2D66-46F2-A4C0-04F2C39B18F1}" type="presOf" srcId="{A7043392-C3FF-4BCF-906F-0A96731D4A55}" destId="{E7773B16-A18C-4FE9-B375-0EA25167F4D8}" srcOrd="1" destOrd="0" presId="urn:microsoft.com/office/officeart/2005/8/layout/cycle2"/>
    <dgm:cxn modelId="{BCB3F2E0-0157-4E0C-AD4E-50561150F504}" type="presOf" srcId="{64AE110C-EF69-4635-9D0B-06CECF9D484F}" destId="{6F25E6DE-7DC2-4AD2-B6C3-D5E3B71DBC9E}" srcOrd="0" destOrd="0" presId="urn:microsoft.com/office/officeart/2005/8/layout/cycle2"/>
    <dgm:cxn modelId="{B0B937E2-7B4E-406E-81C7-F17BA455818A}" type="presOf" srcId="{87C44642-E879-467A-8576-FE0E3BE899A0}" destId="{3D0A85A0-519A-46A2-8DBD-803C84D875FB}" srcOrd="0" destOrd="0" presId="urn:microsoft.com/office/officeart/2005/8/layout/cycle2"/>
    <dgm:cxn modelId="{A636B3E4-9CCD-482E-834D-B973BDAFF55D}" type="presOf" srcId="{BA3144D9-7CFC-4CE7-822A-B5810BBD3D65}" destId="{FEAFB45F-8EF6-4C8D-87EA-6EA48A791C13}" srcOrd="0" destOrd="0" presId="urn:microsoft.com/office/officeart/2005/8/layout/cycle2"/>
    <dgm:cxn modelId="{E902F2E4-C976-4C78-9B7A-09338A67876B}" type="presOf" srcId="{742E4ED0-630A-4D90-A134-53BB5A1FAD14}" destId="{7B4BC42F-105E-42DB-B46C-0D9BCE72B0B5}" srcOrd="0" destOrd="0" presId="urn:microsoft.com/office/officeart/2005/8/layout/cycle2"/>
    <dgm:cxn modelId="{09ACE3E5-CBCA-434B-A545-D37A002A5326}" type="presOf" srcId="{25C049E4-AC9B-47DD-8516-E0A181F37F9B}" destId="{F1D72FC0-B021-4A88-A186-A03C20275A83}" srcOrd="0" destOrd="0" presId="urn:microsoft.com/office/officeart/2005/8/layout/cycle2"/>
    <dgm:cxn modelId="{662DACF5-B239-46A5-A414-88468DAB3EE6}" srcId="{25C049E4-AC9B-47DD-8516-E0A181F37F9B}" destId="{742E4ED0-630A-4D90-A134-53BB5A1FAD14}" srcOrd="1" destOrd="0" parTransId="{EF04759B-AE74-46E3-B525-443102F882B2}" sibTransId="{BA3144D9-7CFC-4CE7-822A-B5810BBD3D65}"/>
    <dgm:cxn modelId="{C6736DEA-4679-4262-8B84-DB7E15C7BCAB}" type="presParOf" srcId="{F1D72FC0-B021-4A88-A186-A03C20275A83}" destId="{4AFA5442-1AD4-4C37-8FC0-54E9C2088F04}" srcOrd="0" destOrd="0" presId="urn:microsoft.com/office/officeart/2005/8/layout/cycle2"/>
    <dgm:cxn modelId="{7DD0D05E-06CF-4EBA-860A-07DF67FB18BC}" type="presParOf" srcId="{F1D72FC0-B021-4A88-A186-A03C20275A83}" destId="{9CC59A18-9B47-4DFB-85A5-AAE3F2FBEDE5}" srcOrd="1" destOrd="0" presId="urn:microsoft.com/office/officeart/2005/8/layout/cycle2"/>
    <dgm:cxn modelId="{887F3247-3CF9-429C-B9E1-CC6C3E1DD826}" type="presParOf" srcId="{9CC59A18-9B47-4DFB-85A5-AAE3F2FBEDE5}" destId="{41D709BD-1761-408E-962F-D948C2A5B98E}" srcOrd="0" destOrd="0" presId="urn:microsoft.com/office/officeart/2005/8/layout/cycle2"/>
    <dgm:cxn modelId="{29E8581C-BB35-4E8C-8792-B6035E9EE423}" type="presParOf" srcId="{F1D72FC0-B021-4A88-A186-A03C20275A83}" destId="{7B4BC42F-105E-42DB-B46C-0D9BCE72B0B5}" srcOrd="2" destOrd="0" presId="urn:microsoft.com/office/officeart/2005/8/layout/cycle2"/>
    <dgm:cxn modelId="{E2ADC2B9-8DDB-495A-8B9A-5B4550869A58}" type="presParOf" srcId="{F1D72FC0-B021-4A88-A186-A03C20275A83}" destId="{FEAFB45F-8EF6-4C8D-87EA-6EA48A791C13}" srcOrd="3" destOrd="0" presId="urn:microsoft.com/office/officeart/2005/8/layout/cycle2"/>
    <dgm:cxn modelId="{88CB1686-C82E-4FCB-B302-796A531DEBE1}" type="presParOf" srcId="{FEAFB45F-8EF6-4C8D-87EA-6EA48A791C13}" destId="{F6F7683F-EC93-48F6-8934-2A5B151144B4}" srcOrd="0" destOrd="0" presId="urn:microsoft.com/office/officeart/2005/8/layout/cycle2"/>
    <dgm:cxn modelId="{503EC964-0A40-430B-A867-A258CB0AE4EF}" type="presParOf" srcId="{F1D72FC0-B021-4A88-A186-A03C20275A83}" destId="{E880D2A6-09F6-4FD3-807A-68F070A771C0}" srcOrd="4" destOrd="0" presId="urn:microsoft.com/office/officeart/2005/8/layout/cycle2"/>
    <dgm:cxn modelId="{4EB02225-D44E-407D-B517-0A25339CAB51}" type="presParOf" srcId="{F1D72FC0-B021-4A88-A186-A03C20275A83}" destId="{FDAF12A6-7199-4AC3-82BF-28799E28FE35}" srcOrd="5" destOrd="0" presId="urn:microsoft.com/office/officeart/2005/8/layout/cycle2"/>
    <dgm:cxn modelId="{60EE9DE5-ACE8-45FB-9625-F70587C14AB5}" type="presParOf" srcId="{FDAF12A6-7199-4AC3-82BF-28799E28FE35}" destId="{8E75890F-2BAC-417F-958A-8052DCB0D807}" srcOrd="0" destOrd="0" presId="urn:microsoft.com/office/officeart/2005/8/layout/cycle2"/>
    <dgm:cxn modelId="{872B5498-938E-4AC0-A6F6-43BA5FA6A63A}" type="presParOf" srcId="{F1D72FC0-B021-4A88-A186-A03C20275A83}" destId="{6F25E6DE-7DC2-4AD2-B6C3-D5E3B71DBC9E}" srcOrd="6" destOrd="0" presId="urn:microsoft.com/office/officeart/2005/8/layout/cycle2"/>
    <dgm:cxn modelId="{E2DC26D1-2F05-4A31-A5F6-97D3E6B82FED}" type="presParOf" srcId="{F1D72FC0-B021-4A88-A186-A03C20275A83}" destId="{3D0A85A0-519A-46A2-8DBD-803C84D875FB}" srcOrd="7" destOrd="0" presId="urn:microsoft.com/office/officeart/2005/8/layout/cycle2"/>
    <dgm:cxn modelId="{89E4400A-8973-4A1E-A6C9-5DA78674049E}" type="presParOf" srcId="{3D0A85A0-519A-46A2-8DBD-803C84D875FB}" destId="{0F901390-C3B6-47C9-81F4-E13D768929F2}" srcOrd="0" destOrd="0" presId="urn:microsoft.com/office/officeart/2005/8/layout/cycle2"/>
    <dgm:cxn modelId="{1C6839FB-D1D1-44FB-84F5-DE73785AF951}" type="presParOf" srcId="{F1D72FC0-B021-4A88-A186-A03C20275A83}" destId="{DC2120F7-72FC-4CF3-B99C-4DBE19967E9F}" srcOrd="8" destOrd="0" presId="urn:microsoft.com/office/officeart/2005/8/layout/cycle2"/>
    <dgm:cxn modelId="{2125C563-4C43-4351-BAD1-A30D12C309E5}" type="presParOf" srcId="{F1D72FC0-B021-4A88-A186-A03C20275A83}" destId="{1A74C33B-D975-4F10-8C0A-660180888788}" srcOrd="9" destOrd="0" presId="urn:microsoft.com/office/officeart/2005/8/layout/cycle2"/>
    <dgm:cxn modelId="{5A5B957B-3579-4263-A9F4-27D56DFFBF73}" type="presParOf" srcId="{1A74C33B-D975-4F10-8C0A-660180888788}" destId="{E7773B16-A18C-4FE9-B375-0EA25167F4D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3F9498-72C9-410A-9C7B-88690B812C1C}" type="doc">
      <dgm:prSet loTypeId="urn:microsoft.com/office/officeart/2005/8/layout/pyramid2" loCatId="list" qsTypeId="urn:microsoft.com/office/officeart/2005/8/quickstyle/simple1" qsCatId="simple" csTypeId="urn:microsoft.com/office/officeart/2005/8/colors/accent6_5" csCatId="accent6" phldr="1"/>
      <dgm:spPr/>
    </dgm:pt>
    <dgm:pt modelId="{7660B9CB-39C0-41E4-A0B6-A2A20F75B2D9}">
      <dgm:prSet phldrT="[Text]"/>
      <dgm:spPr/>
      <dgm:t>
        <a:bodyPr/>
        <a:lstStyle/>
        <a:p>
          <a:pPr rtl="1">
            <a:buFont typeface="+mj-lt"/>
            <a:buNone/>
          </a:pPr>
          <a:r>
            <a:rPr lang="ar-EG" b="1"/>
            <a:t>1- </a:t>
          </a:r>
          <a:r>
            <a:rPr lang="ar-SA" b="1"/>
            <a:t>فهم أفضل لديناميكيات </a:t>
          </a:r>
          <a:r>
            <a:rPr lang="ar-EG" b="1"/>
            <a:t>الخلافات بين </a:t>
          </a:r>
          <a:r>
            <a:rPr lang="ar-SA" b="1"/>
            <a:t>الأطراف الفاعل</a:t>
          </a:r>
          <a:r>
            <a:rPr lang="ar-EG" b="1"/>
            <a:t>ة</a:t>
          </a:r>
          <a:endParaRPr lang="en-US" b="1" dirty="0"/>
        </a:p>
      </dgm:t>
    </dgm:pt>
    <dgm:pt modelId="{6CB11CEB-9EED-48BD-98D8-D8F0F3B600F3}" type="parTrans" cxnId="{08D16540-401C-4290-9741-66818D9BAA4D}">
      <dgm:prSet/>
      <dgm:spPr/>
      <dgm:t>
        <a:bodyPr/>
        <a:lstStyle/>
        <a:p>
          <a:endParaRPr lang="en-US"/>
        </a:p>
      </dgm:t>
    </dgm:pt>
    <dgm:pt modelId="{B11F848D-D91C-4A56-A9D2-05D06C055010}" type="sibTrans" cxnId="{08D16540-401C-4290-9741-66818D9BAA4D}">
      <dgm:prSet/>
      <dgm:spPr/>
      <dgm:t>
        <a:bodyPr/>
        <a:lstStyle/>
        <a:p>
          <a:endParaRPr lang="en-US"/>
        </a:p>
      </dgm:t>
    </dgm:pt>
    <dgm:pt modelId="{2DF4439E-A10B-4952-ACEF-8B0BA73A5988}">
      <dgm:prSet phldrT="[Text]"/>
      <dgm:spPr/>
      <dgm:t>
        <a:bodyPr/>
        <a:lstStyle/>
        <a:p>
          <a:pPr rtl="1">
            <a:buFont typeface="+mj-lt"/>
            <a:buNone/>
          </a:pPr>
          <a:r>
            <a:rPr lang="ar-EG" b="1"/>
            <a:t>2- </a:t>
          </a:r>
          <a:r>
            <a:rPr lang="ar-SA" b="1"/>
            <a:t>ال</a:t>
          </a:r>
          <a:r>
            <a:rPr lang="ar-EG" b="1"/>
            <a:t>إ</a:t>
          </a:r>
          <a:r>
            <a:rPr lang="ar-SA" b="1"/>
            <a:t>تصال وبناء الثقة والتعاون</a:t>
          </a:r>
          <a:endParaRPr lang="en-US" b="1" dirty="0"/>
        </a:p>
      </dgm:t>
    </dgm:pt>
    <dgm:pt modelId="{330316F7-B17C-438F-B8DE-6A81D915AD93}" type="parTrans" cxnId="{E1064313-594D-43D7-A453-06F09A547F66}">
      <dgm:prSet/>
      <dgm:spPr/>
      <dgm:t>
        <a:bodyPr/>
        <a:lstStyle/>
        <a:p>
          <a:endParaRPr lang="en-US"/>
        </a:p>
      </dgm:t>
    </dgm:pt>
    <dgm:pt modelId="{A7431ACB-D77D-49EF-A660-BA5527798D8B}" type="sibTrans" cxnId="{E1064313-594D-43D7-A453-06F09A547F66}">
      <dgm:prSet/>
      <dgm:spPr/>
      <dgm:t>
        <a:bodyPr/>
        <a:lstStyle/>
        <a:p>
          <a:endParaRPr lang="en-US"/>
        </a:p>
      </dgm:t>
    </dgm:pt>
    <dgm:pt modelId="{6C2209AA-5FE9-4909-B29F-32FCF431A518}">
      <dgm:prSet phldrT="[Text]"/>
      <dgm:spPr/>
      <dgm:t>
        <a:bodyPr/>
        <a:lstStyle/>
        <a:p>
          <a:pPr rtl="1">
            <a:buFont typeface="+mj-lt"/>
            <a:buNone/>
          </a:pPr>
          <a:r>
            <a:rPr lang="ar-EG" b="1" dirty="0"/>
            <a:t>3- مواجهة التحديات</a:t>
          </a:r>
          <a:endParaRPr lang="en-US" b="1" dirty="0"/>
        </a:p>
      </dgm:t>
    </dgm:pt>
    <dgm:pt modelId="{C6B0D4EB-47AB-477F-A81E-F6775B873C1A}" type="parTrans" cxnId="{41F87E68-1B38-4476-B643-533519444744}">
      <dgm:prSet/>
      <dgm:spPr/>
      <dgm:t>
        <a:bodyPr/>
        <a:lstStyle/>
        <a:p>
          <a:endParaRPr lang="en-US"/>
        </a:p>
      </dgm:t>
    </dgm:pt>
    <dgm:pt modelId="{2EFFC843-DD5B-42D8-AFEF-F115A63745B9}" type="sibTrans" cxnId="{41F87E68-1B38-4476-B643-533519444744}">
      <dgm:prSet/>
      <dgm:spPr/>
      <dgm:t>
        <a:bodyPr/>
        <a:lstStyle/>
        <a:p>
          <a:endParaRPr lang="en-US"/>
        </a:p>
      </dgm:t>
    </dgm:pt>
    <dgm:pt modelId="{6E0CEEDA-BBA4-4FDD-93C5-2336921A1A4A}" type="pres">
      <dgm:prSet presAssocID="{453F9498-72C9-410A-9C7B-88690B812C1C}" presName="compositeShape" presStyleCnt="0">
        <dgm:presLayoutVars>
          <dgm:dir/>
          <dgm:resizeHandles/>
        </dgm:presLayoutVars>
      </dgm:prSet>
      <dgm:spPr/>
    </dgm:pt>
    <dgm:pt modelId="{80494599-EF4B-44C2-968C-43E71B2C1A31}" type="pres">
      <dgm:prSet presAssocID="{453F9498-72C9-410A-9C7B-88690B812C1C}" presName="pyramid" presStyleLbl="node1" presStyleIdx="0" presStyleCnt="1"/>
      <dgm:spPr/>
    </dgm:pt>
    <dgm:pt modelId="{458046D1-7E6E-4C7D-BA70-9B4A50378583}" type="pres">
      <dgm:prSet presAssocID="{453F9498-72C9-410A-9C7B-88690B812C1C}" presName="theList" presStyleCnt="0"/>
      <dgm:spPr/>
    </dgm:pt>
    <dgm:pt modelId="{05077AE3-7CA8-4188-92F2-D861ECDDEB9D}" type="pres">
      <dgm:prSet presAssocID="{7660B9CB-39C0-41E4-A0B6-A2A20F75B2D9}" presName="aNode" presStyleLbl="fgAcc1" presStyleIdx="0" presStyleCnt="3" custScaleX="201177" custScaleY="62635" custLinFactNeighborX="50215" custLinFactNeighborY="67535">
        <dgm:presLayoutVars>
          <dgm:bulletEnabled val="1"/>
        </dgm:presLayoutVars>
      </dgm:prSet>
      <dgm:spPr/>
    </dgm:pt>
    <dgm:pt modelId="{072F708C-9015-4AB8-8012-1A82F51DA624}" type="pres">
      <dgm:prSet presAssocID="{7660B9CB-39C0-41E4-A0B6-A2A20F75B2D9}" presName="aSpace" presStyleCnt="0"/>
      <dgm:spPr/>
    </dgm:pt>
    <dgm:pt modelId="{75B1DD3A-D935-4B91-89CB-9C1962F43CC6}" type="pres">
      <dgm:prSet presAssocID="{2DF4439E-A10B-4952-ACEF-8B0BA73A5988}" presName="aNode" presStyleLbl="fgAcc1" presStyleIdx="1" presStyleCnt="3" custScaleX="201494" custScaleY="59541" custLinFactNeighborX="52338" custLinFactNeighborY="24016">
        <dgm:presLayoutVars>
          <dgm:bulletEnabled val="1"/>
        </dgm:presLayoutVars>
      </dgm:prSet>
      <dgm:spPr/>
    </dgm:pt>
    <dgm:pt modelId="{140BE80A-4198-4885-A1DD-14FA3BD66EA0}" type="pres">
      <dgm:prSet presAssocID="{2DF4439E-A10B-4952-ACEF-8B0BA73A5988}" presName="aSpace" presStyleCnt="0"/>
      <dgm:spPr/>
    </dgm:pt>
    <dgm:pt modelId="{05D5F4DF-E1F1-4B81-ABB8-70BC82553513}" type="pres">
      <dgm:prSet presAssocID="{6C2209AA-5FE9-4909-B29F-32FCF431A518}" presName="aNode" presStyleLbl="fgAcc1" presStyleIdx="2" presStyleCnt="3" custScaleX="201565" custScaleY="60315" custLinFactNeighborX="50899" custLinFactNeighborY="-7504">
        <dgm:presLayoutVars>
          <dgm:bulletEnabled val="1"/>
        </dgm:presLayoutVars>
      </dgm:prSet>
      <dgm:spPr/>
    </dgm:pt>
    <dgm:pt modelId="{B614D1B5-4FEF-4FCC-ABFC-8213EF3BD9A6}" type="pres">
      <dgm:prSet presAssocID="{6C2209AA-5FE9-4909-B29F-32FCF431A518}" presName="aSpace" presStyleCnt="0"/>
      <dgm:spPr/>
    </dgm:pt>
  </dgm:ptLst>
  <dgm:cxnLst>
    <dgm:cxn modelId="{E1064313-594D-43D7-A453-06F09A547F66}" srcId="{453F9498-72C9-410A-9C7B-88690B812C1C}" destId="{2DF4439E-A10B-4952-ACEF-8B0BA73A5988}" srcOrd="1" destOrd="0" parTransId="{330316F7-B17C-438F-B8DE-6A81D915AD93}" sibTransId="{A7431ACB-D77D-49EF-A660-BA5527798D8B}"/>
    <dgm:cxn modelId="{08D16540-401C-4290-9741-66818D9BAA4D}" srcId="{453F9498-72C9-410A-9C7B-88690B812C1C}" destId="{7660B9CB-39C0-41E4-A0B6-A2A20F75B2D9}" srcOrd="0" destOrd="0" parTransId="{6CB11CEB-9EED-48BD-98D8-D8F0F3B600F3}" sibTransId="{B11F848D-D91C-4A56-A9D2-05D06C055010}"/>
    <dgm:cxn modelId="{41F87E68-1B38-4476-B643-533519444744}" srcId="{453F9498-72C9-410A-9C7B-88690B812C1C}" destId="{6C2209AA-5FE9-4909-B29F-32FCF431A518}" srcOrd="2" destOrd="0" parTransId="{C6B0D4EB-47AB-477F-A81E-F6775B873C1A}" sibTransId="{2EFFC843-DD5B-42D8-AFEF-F115A63745B9}"/>
    <dgm:cxn modelId="{7659364A-710C-44D5-A154-026A2B5993F2}" type="presOf" srcId="{453F9498-72C9-410A-9C7B-88690B812C1C}" destId="{6E0CEEDA-BBA4-4FDD-93C5-2336921A1A4A}" srcOrd="0" destOrd="0" presId="urn:microsoft.com/office/officeart/2005/8/layout/pyramid2"/>
    <dgm:cxn modelId="{B9104852-1113-4B66-A40F-925E2945A8D5}" type="presOf" srcId="{2DF4439E-A10B-4952-ACEF-8B0BA73A5988}" destId="{75B1DD3A-D935-4B91-89CB-9C1962F43CC6}" srcOrd="0" destOrd="0" presId="urn:microsoft.com/office/officeart/2005/8/layout/pyramid2"/>
    <dgm:cxn modelId="{E533C592-5F04-4503-98B2-CBB61FF647A5}" type="presOf" srcId="{7660B9CB-39C0-41E4-A0B6-A2A20F75B2D9}" destId="{05077AE3-7CA8-4188-92F2-D861ECDDEB9D}" srcOrd="0" destOrd="0" presId="urn:microsoft.com/office/officeart/2005/8/layout/pyramid2"/>
    <dgm:cxn modelId="{DFA934B1-2B55-484C-BAAA-1CBB6BAE93CB}" type="presOf" srcId="{6C2209AA-5FE9-4909-B29F-32FCF431A518}" destId="{05D5F4DF-E1F1-4B81-ABB8-70BC82553513}" srcOrd="0" destOrd="0" presId="urn:microsoft.com/office/officeart/2005/8/layout/pyramid2"/>
    <dgm:cxn modelId="{9CD58E12-60B5-499B-A923-1A736A4701EF}" type="presParOf" srcId="{6E0CEEDA-BBA4-4FDD-93C5-2336921A1A4A}" destId="{80494599-EF4B-44C2-968C-43E71B2C1A31}" srcOrd="0" destOrd="0" presId="urn:microsoft.com/office/officeart/2005/8/layout/pyramid2"/>
    <dgm:cxn modelId="{C00E5F83-63EC-4FA0-A0F1-7C68D08C481F}" type="presParOf" srcId="{6E0CEEDA-BBA4-4FDD-93C5-2336921A1A4A}" destId="{458046D1-7E6E-4C7D-BA70-9B4A50378583}" srcOrd="1" destOrd="0" presId="urn:microsoft.com/office/officeart/2005/8/layout/pyramid2"/>
    <dgm:cxn modelId="{23B980A8-117B-4ED6-8357-6B5B5C701EBD}" type="presParOf" srcId="{458046D1-7E6E-4C7D-BA70-9B4A50378583}" destId="{05077AE3-7CA8-4188-92F2-D861ECDDEB9D}" srcOrd="0" destOrd="0" presId="urn:microsoft.com/office/officeart/2005/8/layout/pyramid2"/>
    <dgm:cxn modelId="{55229767-9090-4BAD-AF0B-65D98A52152E}" type="presParOf" srcId="{458046D1-7E6E-4C7D-BA70-9B4A50378583}" destId="{072F708C-9015-4AB8-8012-1A82F51DA624}" srcOrd="1" destOrd="0" presId="urn:microsoft.com/office/officeart/2005/8/layout/pyramid2"/>
    <dgm:cxn modelId="{8A8B6CE4-EC03-42BF-B467-040B5F1AE0FA}" type="presParOf" srcId="{458046D1-7E6E-4C7D-BA70-9B4A50378583}" destId="{75B1DD3A-D935-4B91-89CB-9C1962F43CC6}" srcOrd="2" destOrd="0" presId="urn:microsoft.com/office/officeart/2005/8/layout/pyramid2"/>
    <dgm:cxn modelId="{10CDC481-F0C3-4DA1-9886-F2430AE72441}" type="presParOf" srcId="{458046D1-7E6E-4C7D-BA70-9B4A50378583}" destId="{140BE80A-4198-4885-A1DD-14FA3BD66EA0}" srcOrd="3" destOrd="0" presId="urn:microsoft.com/office/officeart/2005/8/layout/pyramid2"/>
    <dgm:cxn modelId="{858219A1-87F5-4202-A57A-8FFC5397CBC3}" type="presParOf" srcId="{458046D1-7E6E-4C7D-BA70-9B4A50378583}" destId="{05D5F4DF-E1F1-4B81-ABB8-70BC82553513}" srcOrd="4" destOrd="0" presId="urn:microsoft.com/office/officeart/2005/8/layout/pyramid2"/>
    <dgm:cxn modelId="{AF0FA446-4829-40E2-AF68-D8ECB5313BA7}" type="presParOf" srcId="{458046D1-7E6E-4C7D-BA70-9B4A50378583}" destId="{B614D1B5-4FEF-4FCC-ABFC-8213EF3BD9A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2D82F0-FD66-43E2-82E9-2DF477E8F532}"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EE983CEC-796E-4418-A27F-90E3986F51DF}">
      <dgm:prSet phldrT="[Text]"/>
      <dgm:spPr/>
      <dgm:t>
        <a:bodyPr/>
        <a:lstStyle/>
        <a:p>
          <a:r>
            <a:rPr lang="ar-EG" dirty="0"/>
            <a:t>السيناريو</a:t>
          </a:r>
          <a:endParaRPr lang="en-US" dirty="0"/>
        </a:p>
      </dgm:t>
    </dgm:pt>
    <dgm:pt modelId="{C0CA384F-5140-4CA0-A23B-496FE5A5D44D}" type="parTrans" cxnId="{064E2EE4-4B6A-4028-B9B9-8A4D4893AE58}">
      <dgm:prSet/>
      <dgm:spPr/>
      <dgm:t>
        <a:bodyPr/>
        <a:lstStyle/>
        <a:p>
          <a:endParaRPr lang="en-US"/>
        </a:p>
      </dgm:t>
    </dgm:pt>
    <dgm:pt modelId="{C8F035DB-3A60-4E39-88B9-661E43407E61}" type="sibTrans" cxnId="{064E2EE4-4B6A-4028-B9B9-8A4D4893AE58}">
      <dgm:prSet/>
      <dgm:spPr/>
      <dgm:t>
        <a:bodyPr/>
        <a:lstStyle/>
        <a:p>
          <a:endParaRPr lang="en-US"/>
        </a:p>
      </dgm:t>
    </dgm:pt>
    <dgm:pt modelId="{EDB1E201-6D87-4C38-8C8A-E630A736EEF4}">
      <dgm:prSet phldrT="[Text]"/>
      <dgm:spPr/>
      <dgm:t>
        <a:bodyPr/>
        <a:lstStyle/>
        <a:p>
          <a:r>
            <a:rPr lang="ar-EG" dirty="0"/>
            <a:t>قواعد وإجراءات</a:t>
          </a:r>
          <a:endParaRPr lang="en-US" dirty="0"/>
        </a:p>
      </dgm:t>
    </dgm:pt>
    <dgm:pt modelId="{E5DE133A-D107-4694-A038-DC39083BFB3F}" type="parTrans" cxnId="{DFABDDC5-BC4D-4AB4-9297-876321C5A253}">
      <dgm:prSet/>
      <dgm:spPr/>
      <dgm:t>
        <a:bodyPr/>
        <a:lstStyle/>
        <a:p>
          <a:endParaRPr lang="en-US"/>
        </a:p>
      </dgm:t>
    </dgm:pt>
    <dgm:pt modelId="{D67A62A7-E03D-4EA9-BD5B-FAD82D1CDB52}" type="sibTrans" cxnId="{DFABDDC5-BC4D-4AB4-9297-876321C5A253}">
      <dgm:prSet/>
      <dgm:spPr/>
      <dgm:t>
        <a:bodyPr/>
        <a:lstStyle/>
        <a:p>
          <a:endParaRPr lang="en-US"/>
        </a:p>
      </dgm:t>
    </dgm:pt>
    <dgm:pt modelId="{A61549BA-E4E4-4522-9F79-1529361ED75E}">
      <dgm:prSet phldrT="[Text]"/>
      <dgm:spPr/>
      <dgm:t>
        <a:bodyPr/>
        <a:lstStyle/>
        <a:p>
          <a:r>
            <a:rPr lang="ar-EG" dirty="0"/>
            <a:t>الشخصيات</a:t>
          </a:r>
          <a:endParaRPr lang="en-US" dirty="0"/>
        </a:p>
      </dgm:t>
    </dgm:pt>
    <dgm:pt modelId="{51A18532-4DAC-4E05-9EEC-7530BF7EDB2A}" type="parTrans" cxnId="{0C4B9E31-881F-4321-BB27-30993DD6ABE1}">
      <dgm:prSet/>
      <dgm:spPr/>
      <dgm:t>
        <a:bodyPr/>
        <a:lstStyle/>
        <a:p>
          <a:endParaRPr lang="en-US"/>
        </a:p>
      </dgm:t>
    </dgm:pt>
    <dgm:pt modelId="{91C9D853-2B62-4C56-BA5C-07D3164E7669}" type="sibTrans" cxnId="{0C4B9E31-881F-4321-BB27-30993DD6ABE1}">
      <dgm:prSet/>
      <dgm:spPr/>
      <dgm:t>
        <a:bodyPr/>
        <a:lstStyle/>
        <a:p>
          <a:endParaRPr lang="en-US"/>
        </a:p>
      </dgm:t>
    </dgm:pt>
    <dgm:pt modelId="{F16A929F-8150-4E6D-8624-8FB1F9954B32}">
      <dgm:prSet phldrT="[Text]"/>
      <dgm:spPr/>
      <dgm:t>
        <a:bodyPr/>
        <a:lstStyle/>
        <a:p>
          <a:r>
            <a:rPr lang="ar-EG" dirty="0"/>
            <a:t>التقييم</a:t>
          </a:r>
          <a:endParaRPr lang="en-US" dirty="0"/>
        </a:p>
      </dgm:t>
    </dgm:pt>
    <dgm:pt modelId="{0AF020FE-A2C2-4311-9EE4-6E718225D1FA}" type="parTrans" cxnId="{DEE65FAD-0790-4D2C-A039-AC55F6AF1226}">
      <dgm:prSet/>
      <dgm:spPr/>
      <dgm:t>
        <a:bodyPr/>
        <a:lstStyle/>
        <a:p>
          <a:endParaRPr lang="en-US"/>
        </a:p>
      </dgm:t>
    </dgm:pt>
    <dgm:pt modelId="{5DE6C116-135C-4E36-A06B-4FFB3F16019C}" type="sibTrans" cxnId="{DEE65FAD-0790-4D2C-A039-AC55F6AF1226}">
      <dgm:prSet/>
      <dgm:spPr/>
      <dgm:t>
        <a:bodyPr/>
        <a:lstStyle/>
        <a:p>
          <a:endParaRPr lang="en-US"/>
        </a:p>
      </dgm:t>
    </dgm:pt>
    <dgm:pt modelId="{737BC255-1BD8-4BE9-A070-F2A887041CA3}" type="pres">
      <dgm:prSet presAssocID="{E42D82F0-FD66-43E2-82E9-2DF477E8F532}" presName="cycle" presStyleCnt="0">
        <dgm:presLayoutVars>
          <dgm:dir/>
          <dgm:resizeHandles val="exact"/>
        </dgm:presLayoutVars>
      </dgm:prSet>
      <dgm:spPr/>
    </dgm:pt>
    <dgm:pt modelId="{A87353BF-0F9D-46FB-A0DB-EC50DF59648B}" type="pres">
      <dgm:prSet presAssocID="{EE983CEC-796E-4418-A27F-90E3986F51DF}" presName="node" presStyleLbl="node1" presStyleIdx="0" presStyleCnt="4">
        <dgm:presLayoutVars>
          <dgm:bulletEnabled val="1"/>
        </dgm:presLayoutVars>
      </dgm:prSet>
      <dgm:spPr/>
    </dgm:pt>
    <dgm:pt modelId="{8599A685-C666-4A9C-86AD-2BF9479C0C61}" type="pres">
      <dgm:prSet presAssocID="{EE983CEC-796E-4418-A27F-90E3986F51DF}" presName="spNode" presStyleCnt="0"/>
      <dgm:spPr/>
    </dgm:pt>
    <dgm:pt modelId="{B952CD68-F64D-41E4-A53F-86E1DE46D58A}" type="pres">
      <dgm:prSet presAssocID="{C8F035DB-3A60-4E39-88B9-661E43407E61}" presName="sibTrans" presStyleLbl="sibTrans1D1" presStyleIdx="0" presStyleCnt="4"/>
      <dgm:spPr/>
    </dgm:pt>
    <dgm:pt modelId="{07FFE3B6-BA53-4C0F-A933-28118DE5D116}" type="pres">
      <dgm:prSet presAssocID="{EDB1E201-6D87-4C38-8C8A-E630A736EEF4}" presName="node" presStyleLbl="node1" presStyleIdx="1" presStyleCnt="4">
        <dgm:presLayoutVars>
          <dgm:bulletEnabled val="1"/>
        </dgm:presLayoutVars>
      </dgm:prSet>
      <dgm:spPr/>
    </dgm:pt>
    <dgm:pt modelId="{DE4233D5-5801-4605-A179-CB77827621EF}" type="pres">
      <dgm:prSet presAssocID="{EDB1E201-6D87-4C38-8C8A-E630A736EEF4}" presName="spNode" presStyleCnt="0"/>
      <dgm:spPr/>
    </dgm:pt>
    <dgm:pt modelId="{E6A64ACF-D156-47E2-9362-023855CEC2EE}" type="pres">
      <dgm:prSet presAssocID="{D67A62A7-E03D-4EA9-BD5B-FAD82D1CDB52}" presName="sibTrans" presStyleLbl="sibTrans1D1" presStyleIdx="1" presStyleCnt="4"/>
      <dgm:spPr/>
    </dgm:pt>
    <dgm:pt modelId="{FCF26DC1-3022-4F27-A032-A6053231B5E2}" type="pres">
      <dgm:prSet presAssocID="{A61549BA-E4E4-4522-9F79-1529361ED75E}" presName="node" presStyleLbl="node1" presStyleIdx="2" presStyleCnt="4">
        <dgm:presLayoutVars>
          <dgm:bulletEnabled val="1"/>
        </dgm:presLayoutVars>
      </dgm:prSet>
      <dgm:spPr/>
    </dgm:pt>
    <dgm:pt modelId="{62B23150-E9DE-4406-8FBE-2DD8AE922ED4}" type="pres">
      <dgm:prSet presAssocID="{A61549BA-E4E4-4522-9F79-1529361ED75E}" presName="spNode" presStyleCnt="0"/>
      <dgm:spPr/>
    </dgm:pt>
    <dgm:pt modelId="{502DA1F4-994B-4F37-A093-105E90446C06}" type="pres">
      <dgm:prSet presAssocID="{91C9D853-2B62-4C56-BA5C-07D3164E7669}" presName="sibTrans" presStyleLbl="sibTrans1D1" presStyleIdx="2" presStyleCnt="4"/>
      <dgm:spPr/>
    </dgm:pt>
    <dgm:pt modelId="{011E86FE-C4D1-4E07-8AAD-F4C12AC2363E}" type="pres">
      <dgm:prSet presAssocID="{F16A929F-8150-4E6D-8624-8FB1F9954B32}" presName="node" presStyleLbl="node1" presStyleIdx="3" presStyleCnt="4">
        <dgm:presLayoutVars>
          <dgm:bulletEnabled val="1"/>
        </dgm:presLayoutVars>
      </dgm:prSet>
      <dgm:spPr/>
    </dgm:pt>
    <dgm:pt modelId="{BD4D5AB0-ECCA-4580-A275-B834C943AAB8}" type="pres">
      <dgm:prSet presAssocID="{F16A929F-8150-4E6D-8624-8FB1F9954B32}" presName="spNode" presStyleCnt="0"/>
      <dgm:spPr/>
    </dgm:pt>
    <dgm:pt modelId="{9692F6FF-4705-4EED-89A0-AE921E4074DE}" type="pres">
      <dgm:prSet presAssocID="{5DE6C116-135C-4E36-A06B-4FFB3F16019C}" presName="sibTrans" presStyleLbl="sibTrans1D1" presStyleIdx="3" presStyleCnt="4"/>
      <dgm:spPr/>
    </dgm:pt>
  </dgm:ptLst>
  <dgm:cxnLst>
    <dgm:cxn modelId="{6B1FD402-7B9C-4A7C-8E0A-34C70B72CBD0}" type="presOf" srcId="{EE983CEC-796E-4418-A27F-90E3986F51DF}" destId="{A87353BF-0F9D-46FB-A0DB-EC50DF59648B}" srcOrd="0" destOrd="0" presId="urn:microsoft.com/office/officeart/2005/8/layout/cycle5"/>
    <dgm:cxn modelId="{073F991A-C1D3-434E-83F0-6929E170D067}" type="presOf" srcId="{5DE6C116-135C-4E36-A06B-4FFB3F16019C}" destId="{9692F6FF-4705-4EED-89A0-AE921E4074DE}" srcOrd="0" destOrd="0" presId="urn:microsoft.com/office/officeart/2005/8/layout/cycle5"/>
    <dgm:cxn modelId="{0C4B9E31-881F-4321-BB27-30993DD6ABE1}" srcId="{E42D82F0-FD66-43E2-82E9-2DF477E8F532}" destId="{A61549BA-E4E4-4522-9F79-1529361ED75E}" srcOrd="2" destOrd="0" parTransId="{51A18532-4DAC-4E05-9EEC-7530BF7EDB2A}" sibTransId="{91C9D853-2B62-4C56-BA5C-07D3164E7669}"/>
    <dgm:cxn modelId="{7224A836-9B8B-4532-B0D1-982656E53F8E}" type="presOf" srcId="{91C9D853-2B62-4C56-BA5C-07D3164E7669}" destId="{502DA1F4-994B-4F37-A093-105E90446C06}" srcOrd="0" destOrd="0" presId="urn:microsoft.com/office/officeart/2005/8/layout/cycle5"/>
    <dgm:cxn modelId="{02F8713D-365D-4F20-868E-BB02E6A88302}" type="presOf" srcId="{F16A929F-8150-4E6D-8624-8FB1F9954B32}" destId="{011E86FE-C4D1-4E07-8AAD-F4C12AC2363E}" srcOrd="0" destOrd="0" presId="urn:microsoft.com/office/officeart/2005/8/layout/cycle5"/>
    <dgm:cxn modelId="{B6E93FA1-45E6-440C-ABF4-E63DF571E766}" type="presOf" srcId="{A61549BA-E4E4-4522-9F79-1529361ED75E}" destId="{FCF26DC1-3022-4F27-A032-A6053231B5E2}" srcOrd="0" destOrd="0" presId="urn:microsoft.com/office/officeart/2005/8/layout/cycle5"/>
    <dgm:cxn modelId="{614606AA-FF57-43DE-BFCA-987BA29FC22F}" type="presOf" srcId="{E42D82F0-FD66-43E2-82E9-2DF477E8F532}" destId="{737BC255-1BD8-4BE9-A070-F2A887041CA3}" srcOrd="0" destOrd="0" presId="urn:microsoft.com/office/officeart/2005/8/layout/cycle5"/>
    <dgm:cxn modelId="{DEE65FAD-0790-4D2C-A039-AC55F6AF1226}" srcId="{E42D82F0-FD66-43E2-82E9-2DF477E8F532}" destId="{F16A929F-8150-4E6D-8624-8FB1F9954B32}" srcOrd="3" destOrd="0" parTransId="{0AF020FE-A2C2-4311-9EE4-6E718225D1FA}" sibTransId="{5DE6C116-135C-4E36-A06B-4FFB3F16019C}"/>
    <dgm:cxn modelId="{528E3CB3-F486-4E42-BE29-071052E274B2}" type="presOf" srcId="{C8F035DB-3A60-4E39-88B9-661E43407E61}" destId="{B952CD68-F64D-41E4-A53F-86E1DE46D58A}" srcOrd="0" destOrd="0" presId="urn:microsoft.com/office/officeart/2005/8/layout/cycle5"/>
    <dgm:cxn modelId="{733F25B5-40F9-4CD0-8720-136965AE6E99}" type="presOf" srcId="{EDB1E201-6D87-4C38-8C8A-E630A736EEF4}" destId="{07FFE3B6-BA53-4C0F-A933-28118DE5D116}" srcOrd="0" destOrd="0" presId="urn:microsoft.com/office/officeart/2005/8/layout/cycle5"/>
    <dgm:cxn modelId="{DFABDDC5-BC4D-4AB4-9297-876321C5A253}" srcId="{E42D82F0-FD66-43E2-82E9-2DF477E8F532}" destId="{EDB1E201-6D87-4C38-8C8A-E630A736EEF4}" srcOrd="1" destOrd="0" parTransId="{E5DE133A-D107-4694-A038-DC39083BFB3F}" sibTransId="{D67A62A7-E03D-4EA9-BD5B-FAD82D1CDB52}"/>
    <dgm:cxn modelId="{064E2EE4-4B6A-4028-B9B9-8A4D4893AE58}" srcId="{E42D82F0-FD66-43E2-82E9-2DF477E8F532}" destId="{EE983CEC-796E-4418-A27F-90E3986F51DF}" srcOrd="0" destOrd="0" parTransId="{C0CA384F-5140-4CA0-A23B-496FE5A5D44D}" sibTransId="{C8F035DB-3A60-4E39-88B9-661E43407E61}"/>
    <dgm:cxn modelId="{9428FEFD-6455-4F6E-A944-4719BA7B4CEB}" type="presOf" srcId="{D67A62A7-E03D-4EA9-BD5B-FAD82D1CDB52}" destId="{E6A64ACF-D156-47E2-9362-023855CEC2EE}" srcOrd="0" destOrd="0" presId="urn:microsoft.com/office/officeart/2005/8/layout/cycle5"/>
    <dgm:cxn modelId="{B01F35AA-1DBD-41E5-B8B0-0EFF29018472}" type="presParOf" srcId="{737BC255-1BD8-4BE9-A070-F2A887041CA3}" destId="{A87353BF-0F9D-46FB-A0DB-EC50DF59648B}" srcOrd="0" destOrd="0" presId="urn:microsoft.com/office/officeart/2005/8/layout/cycle5"/>
    <dgm:cxn modelId="{C9F1525D-08A5-4344-84D7-C7E911AAB6EB}" type="presParOf" srcId="{737BC255-1BD8-4BE9-A070-F2A887041CA3}" destId="{8599A685-C666-4A9C-86AD-2BF9479C0C61}" srcOrd="1" destOrd="0" presId="urn:microsoft.com/office/officeart/2005/8/layout/cycle5"/>
    <dgm:cxn modelId="{2B9E9A61-D08D-4290-A63B-716876CA197A}" type="presParOf" srcId="{737BC255-1BD8-4BE9-A070-F2A887041CA3}" destId="{B952CD68-F64D-41E4-A53F-86E1DE46D58A}" srcOrd="2" destOrd="0" presId="urn:microsoft.com/office/officeart/2005/8/layout/cycle5"/>
    <dgm:cxn modelId="{D19965DC-358B-400D-82FA-C8EC8E1866AB}" type="presParOf" srcId="{737BC255-1BD8-4BE9-A070-F2A887041CA3}" destId="{07FFE3B6-BA53-4C0F-A933-28118DE5D116}" srcOrd="3" destOrd="0" presId="urn:microsoft.com/office/officeart/2005/8/layout/cycle5"/>
    <dgm:cxn modelId="{04E7F762-BA6A-4D56-B182-393FF210981B}" type="presParOf" srcId="{737BC255-1BD8-4BE9-A070-F2A887041CA3}" destId="{DE4233D5-5801-4605-A179-CB77827621EF}" srcOrd="4" destOrd="0" presId="urn:microsoft.com/office/officeart/2005/8/layout/cycle5"/>
    <dgm:cxn modelId="{0B14ACA1-20C3-43AB-A189-08931ABD48BB}" type="presParOf" srcId="{737BC255-1BD8-4BE9-A070-F2A887041CA3}" destId="{E6A64ACF-D156-47E2-9362-023855CEC2EE}" srcOrd="5" destOrd="0" presId="urn:microsoft.com/office/officeart/2005/8/layout/cycle5"/>
    <dgm:cxn modelId="{7EE15A68-E74B-4A0C-A9C9-14022559C439}" type="presParOf" srcId="{737BC255-1BD8-4BE9-A070-F2A887041CA3}" destId="{FCF26DC1-3022-4F27-A032-A6053231B5E2}" srcOrd="6" destOrd="0" presId="urn:microsoft.com/office/officeart/2005/8/layout/cycle5"/>
    <dgm:cxn modelId="{5D1BE33D-AA55-4303-A47F-B2D59C32F2B8}" type="presParOf" srcId="{737BC255-1BD8-4BE9-A070-F2A887041CA3}" destId="{62B23150-E9DE-4406-8FBE-2DD8AE922ED4}" srcOrd="7" destOrd="0" presId="urn:microsoft.com/office/officeart/2005/8/layout/cycle5"/>
    <dgm:cxn modelId="{C4B1D96B-C1D3-4C29-B9CD-E4E6999C0F65}" type="presParOf" srcId="{737BC255-1BD8-4BE9-A070-F2A887041CA3}" destId="{502DA1F4-994B-4F37-A093-105E90446C06}" srcOrd="8" destOrd="0" presId="urn:microsoft.com/office/officeart/2005/8/layout/cycle5"/>
    <dgm:cxn modelId="{1F02F4D1-AAE3-45B3-8410-D62C7820E39E}" type="presParOf" srcId="{737BC255-1BD8-4BE9-A070-F2A887041CA3}" destId="{011E86FE-C4D1-4E07-8AAD-F4C12AC2363E}" srcOrd="9" destOrd="0" presId="urn:microsoft.com/office/officeart/2005/8/layout/cycle5"/>
    <dgm:cxn modelId="{48DDCCB0-64C0-4B27-9A22-E95DA00FDC08}" type="presParOf" srcId="{737BC255-1BD8-4BE9-A070-F2A887041CA3}" destId="{BD4D5AB0-ECCA-4580-A275-B834C943AAB8}" srcOrd="10" destOrd="0" presId="urn:microsoft.com/office/officeart/2005/8/layout/cycle5"/>
    <dgm:cxn modelId="{BAB65BDE-EF55-410E-9A63-813D6C8F58C1}" type="presParOf" srcId="{737BC255-1BD8-4BE9-A070-F2A887041CA3}" destId="{9692F6FF-4705-4EED-89A0-AE921E4074DE}"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E32790-0D98-492A-BD0E-C52E02A1AD4C}"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n-US"/>
        </a:p>
      </dgm:t>
    </dgm:pt>
    <dgm:pt modelId="{89CF8B68-89F8-4218-9079-B917A8302535}">
      <dgm:prSet phldrT="[Text]" phldr="1"/>
      <dgm:spPr/>
      <dgm:t>
        <a:bodyPr/>
        <a:lstStyle/>
        <a:p>
          <a:endParaRPr lang="en-US" dirty="0"/>
        </a:p>
      </dgm:t>
    </dgm:pt>
    <dgm:pt modelId="{89C83AF3-CB3E-47E4-94AA-83D1AD0AD7B3}" type="parTrans" cxnId="{B75FA319-6C92-434B-8DAB-80CB8FBEB5A2}">
      <dgm:prSet/>
      <dgm:spPr/>
      <dgm:t>
        <a:bodyPr/>
        <a:lstStyle/>
        <a:p>
          <a:endParaRPr lang="en-US"/>
        </a:p>
      </dgm:t>
    </dgm:pt>
    <dgm:pt modelId="{C3B005D2-4FFD-4F7D-8CD7-8538AC3DAD70}" type="sibTrans" cxnId="{B75FA319-6C92-434B-8DAB-80CB8FBEB5A2}">
      <dgm:prSet/>
      <dgm:spPr/>
      <dgm:t>
        <a:bodyPr/>
        <a:lstStyle/>
        <a:p>
          <a:endParaRPr lang="en-US"/>
        </a:p>
      </dgm:t>
    </dgm:pt>
    <dgm:pt modelId="{6D09AE9F-AD73-45F2-855C-BA0D308A5868}">
      <dgm:prSet phldrT="[Text]"/>
      <dgm:spPr/>
      <dgm:t>
        <a:bodyPr/>
        <a:lstStyle/>
        <a:p>
          <a:pPr algn="ctr" rtl="1"/>
          <a:r>
            <a:rPr lang="ar-EG" dirty="0"/>
            <a:t>وضع خطة تنفيذ اللعبة</a:t>
          </a:r>
          <a:endParaRPr lang="en-US" dirty="0"/>
        </a:p>
      </dgm:t>
    </dgm:pt>
    <dgm:pt modelId="{D4E343BE-DA45-406C-AE9C-67FB06DC17F7}" type="parTrans" cxnId="{8C647C8B-A005-4AE6-B812-82CE6DC4DC9D}">
      <dgm:prSet/>
      <dgm:spPr/>
      <dgm:t>
        <a:bodyPr/>
        <a:lstStyle/>
        <a:p>
          <a:endParaRPr lang="en-US"/>
        </a:p>
      </dgm:t>
    </dgm:pt>
    <dgm:pt modelId="{8250C043-132E-4B5D-87B5-7749BEB72E36}" type="sibTrans" cxnId="{8C647C8B-A005-4AE6-B812-82CE6DC4DC9D}">
      <dgm:prSet/>
      <dgm:spPr/>
      <dgm:t>
        <a:bodyPr/>
        <a:lstStyle/>
        <a:p>
          <a:endParaRPr lang="en-US"/>
        </a:p>
      </dgm:t>
    </dgm:pt>
    <dgm:pt modelId="{688B2627-2490-4ECB-A883-D2038282CD20}">
      <dgm:prSet phldrT="[Text]" phldr="1"/>
      <dgm:spPr/>
      <dgm:t>
        <a:bodyPr/>
        <a:lstStyle/>
        <a:p>
          <a:endParaRPr lang="en-US"/>
        </a:p>
      </dgm:t>
    </dgm:pt>
    <dgm:pt modelId="{37ACD7EB-B2EE-48D4-938A-069DD39A0B70}" type="parTrans" cxnId="{4225141E-A565-45A9-B204-BCC51D15B665}">
      <dgm:prSet/>
      <dgm:spPr/>
      <dgm:t>
        <a:bodyPr/>
        <a:lstStyle/>
        <a:p>
          <a:endParaRPr lang="en-US"/>
        </a:p>
      </dgm:t>
    </dgm:pt>
    <dgm:pt modelId="{BBC57AE4-8740-4870-A4D5-BAB1FA740ABA}" type="sibTrans" cxnId="{4225141E-A565-45A9-B204-BCC51D15B665}">
      <dgm:prSet/>
      <dgm:spPr/>
      <dgm:t>
        <a:bodyPr/>
        <a:lstStyle/>
        <a:p>
          <a:endParaRPr lang="en-US"/>
        </a:p>
      </dgm:t>
    </dgm:pt>
    <dgm:pt modelId="{E72F0362-CC49-416D-A65B-FBA1EA61F570}">
      <dgm:prSet phldrT="[Text]"/>
      <dgm:spPr/>
      <dgm:t>
        <a:bodyPr/>
        <a:lstStyle/>
        <a:p>
          <a:pPr algn="ctr" rtl="1"/>
          <a:r>
            <a:rPr lang="ar-EG" dirty="0"/>
            <a:t>عمل اختبار تجريبي</a:t>
          </a:r>
          <a:endParaRPr lang="en-US" dirty="0"/>
        </a:p>
      </dgm:t>
    </dgm:pt>
    <dgm:pt modelId="{50861622-641A-4699-B5FD-C5699815C5B7}" type="parTrans" cxnId="{654A1E57-A5E9-4A81-BBD5-A086F7CB6F2F}">
      <dgm:prSet/>
      <dgm:spPr/>
      <dgm:t>
        <a:bodyPr/>
        <a:lstStyle/>
        <a:p>
          <a:endParaRPr lang="en-US"/>
        </a:p>
      </dgm:t>
    </dgm:pt>
    <dgm:pt modelId="{C5E40513-3CE0-4324-8703-EF37FCD495EE}" type="sibTrans" cxnId="{654A1E57-A5E9-4A81-BBD5-A086F7CB6F2F}">
      <dgm:prSet/>
      <dgm:spPr/>
      <dgm:t>
        <a:bodyPr/>
        <a:lstStyle/>
        <a:p>
          <a:endParaRPr lang="en-US"/>
        </a:p>
      </dgm:t>
    </dgm:pt>
    <dgm:pt modelId="{7F1BEC20-8C16-4A1C-B3F9-5E155F0C79FF}">
      <dgm:prSet phldrT="[Text]" phldr="1"/>
      <dgm:spPr/>
      <dgm:t>
        <a:bodyPr/>
        <a:lstStyle/>
        <a:p>
          <a:endParaRPr lang="en-US" dirty="0"/>
        </a:p>
      </dgm:t>
    </dgm:pt>
    <dgm:pt modelId="{7C2BBD50-AB68-4AC0-A722-6A6C54D4705F}" type="parTrans" cxnId="{00D6E8CA-71C4-4515-B744-03C6E87FE14A}">
      <dgm:prSet/>
      <dgm:spPr/>
      <dgm:t>
        <a:bodyPr/>
        <a:lstStyle/>
        <a:p>
          <a:endParaRPr lang="en-US"/>
        </a:p>
      </dgm:t>
    </dgm:pt>
    <dgm:pt modelId="{56609C0C-2856-44A7-BC51-7A7FEFDB02F4}" type="sibTrans" cxnId="{00D6E8CA-71C4-4515-B744-03C6E87FE14A}">
      <dgm:prSet/>
      <dgm:spPr/>
      <dgm:t>
        <a:bodyPr/>
        <a:lstStyle/>
        <a:p>
          <a:endParaRPr lang="en-US"/>
        </a:p>
      </dgm:t>
    </dgm:pt>
    <dgm:pt modelId="{4AF650A8-DEF0-488D-B5EF-5745915AABB0}">
      <dgm:prSet phldrT="[Text]"/>
      <dgm:spPr/>
      <dgm:t>
        <a:bodyPr/>
        <a:lstStyle/>
        <a:p>
          <a:pPr algn="ctr" rtl="1"/>
          <a:r>
            <a:rPr lang="ar-EG" dirty="0"/>
            <a:t>تصميم لعبة أرض العزم</a:t>
          </a:r>
          <a:endParaRPr lang="en-US" dirty="0"/>
        </a:p>
      </dgm:t>
    </dgm:pt>
    <dgm:pt modelId="{090651FA-2F32-4D95-94E3-1AFF0002DA44}" type="parTrans" cxnId="{90AE5507-3A20-4181-902B-DA7A9DB45AAF}">
      <dgm:prSet/>
      <dgm:spPr/>
      <dgm:t>
        <a:bodyPr/>
        <a:lstStyle/>
        <a:p>
          <a:endParaRPr lang="en-US"/>
        </a:p>
      </dgm:t>
    </dgm:pt>
    <dgm:pt modelId="{AB8C9033-244C-480A-BCDB-4E19C5DDEFE0}" type="sibTrans" cxnId="{90AE5507-3A20-4181-902B-DA7A9DB45AAF}">
      <dgm:prSet/>
      <dgm:spPr/>
      <dgm:t>
        <a:bodyPr/>
        <a:lstStyle/>
        <a:p>
          <a:endParaRPr lang="en-US"/>
        </a:p>
      </dgm:t>
    </dgm:pt>
    <dgm:pt modelId="{020D33DA-FAE5-4E18-8FD3-DD7CA851F3D9}" type="pres">
      <dgm:prSet presAssocID="{A0E32790-0D98-492A-BD0E-C52E02A1AD4C}" presName="Name0" presStyleCnt="0">
        <dgm:presLayoutVars>
          <dgm:dir/>
          <dgm:animLvl val="lvl"/>
          <dgm:resizeHandles val="exact"/>
        </dgm:presLayoutVars>
      </dgm:prSet>
      <dgm:spPr/>
    </dgm:pt>
    <dgm:pt modelId="{61D7A27D-8399-45CA-84F1-C5A31E3D3FFB}" type="pres">
      <dgm:prSet presAssocID="{89CF8B68-89F8-4218-9079-B917A8302535}" presName="compositeNode" presStyleCnt="0">
        <dgm:presLayoutVars>
          <dgm:bulletEnabled val="1"/>
        </dgm:presLayoutVars>
      </dgm:prSet>
      <dgm:spPr/>
    </dgm:pt>
    <dgm:pt modelId="{1E9B2BFD-4D3A-43CA-8019-755332CBF670}" type="pres">
      <dgm:prSet presAssocID="{89CF8B68-89F8-4218-9079-B917A8302535}" presName="bgRect" presStyleLbl="node1" presStyleIdx="0" presStyleCnt="3"/>
      <dgm:spPr/>
    </dgm:pt>
    <dgm:pt modelId="{E9F2771C-F021-42F3-B64A-F4928DBF0381}" type="pres">
      <dgm:prSet presAssocID="{89CF8B68-89F8-4218-9079-B917A8302535}" presName="parentNode" presStyleLbl="node1" presStyleIdx="0" presStyleCnt="3">
        <dgm:presLayoutVars>
          <dgm:chMax val="0"/>
          <dgm:bulletEnabled val="1"/>
        </dgm:presLayoutVars>
      </dgm:prSet>
      <dgm:spPr/>
    </dgm:pt>
    <dgm:pt modelId="{1C33E3F3-AD25-44AC-9995-9E3853941A5A}" type="pres">
      <dgm:prSet presAssocID="{89CF8B68-89F8-4218-9079-B917A8302535}" presName="childNode" presStyleLbl="node1" presStyleIdx="0" presStyleCnt="3">
        <dgm:presLayoutVars>
          <dgm:bulletEnabled val="1"/>
        </dgm:presLayoutVars>
      </dgm:prSet>
      <dgm:spPr/>
    </dgm:pt>
    <dgm:pt modelId="{8EBDB08A-60EA-49FA-8300-96FD571F5B8F}" type="pres">
      <dgm:prSet presAssocID="{C3B005D2-4FFD-4F7D-8CD7-8538AC3DAD70}" presName="hSp" presStyleCnt="0"/>
      <dgm:spPr/>
    </dgm:pt>
    <dgm:pt modelId="{11B0DD8D-77ED-4674-AA36-8B7AAB599BA3}" type="pres">
      <dgm:prSet presAssocID="{C3B005D2-4FFD-4F7D-8CD7-8538AC3DAD70}" presName="vProcSp" presStyleCnt="0"/>
      <dgm:spPr/>
    </dgm:pt>
    <dgm:pt modelId="{0CB89F96-1FEE-429A-A8D3-DE8B27B40C55}" type="pres">
      <dgm:prSet presAssocID="{C3B005D2-4FFD-4F7D-8CD7-8538AC3DAD70}" presName="vSp1" presStyleCnt="0"/>
      <dgm:spPr/>
    </dgm:pt>
    <dgm:pt modelId="{4EEE042F-5618-441F-B54A-F647C2844E4B}" type="pres">
      <dgm:prSet presAssocID="{C3B005D2-4FFD-4F7D-8CD7-8538AC3DAD70}" presName="simulatedConn" presStyleLbl="solidFgAcc1" presStyleIdx="0" presStyleCnt="2" custAng="10623717"/>
      <dgm:spPr/>
    </dgm:pt>
    <dgm:pt modelId="{FB7C4E8A-CC20-4D1F-AC6C-98FCFAEB516C}" type="pres">
      <dgm:prSet presAssocID="{C3B005D2-4FFD-4F7D-8CD7-8538AC3DAD70}" presName="vSp2" presStyleCnt="0"/>
      <dgm:spPr/>
    </dgm:pt>
    <dgm:pt modelId="{5AA41D99-6AB3-45AD-99EC-E1533BAB5523}" type="pres">
      <dgm:prSet presAssocID="{C3B005D2-4FFD-4F7D-8CD7-8538AC3DAD70}" presName="sibTrans" presStyleCnt="0"/>
      <dgm:spPr/>
    </dgm:pt>
    <dgm:pt modelId="{21DDC286-BC52-4C98-92E7-6D595B314201}" type="pres">
      <dgm:prSet presAssocID="{688B2627-2490-4ECB-A883-D2038282CD20}" presName="compositeNode" presStyleCnt="0">
        <dgm:presLayoutVars>
          <dgm:bulletEnabled val="1"/>
        </dgm:presLayoutVars>
      </dgm:prSet>
      <dgm:spPr/>
    </dgm:pt>
    <dgm:pt modelId="{3033AF16-F045-4857-8999-6ACB6B64D85C}" type="pres">
      <dgm:prSet presAssocID="{688B2627-2490-4ECB-A883-D2038282CD20}" presName="bgRect" presStyleLbl="node1" presStyleIdx="1" presStyleCnt="3"/>
      <dgm:spPr/>
    </dgm:pt>
    <dgm:pt modelId="{6EA17470-F682-45A0-9D13-615C011791A8}" type="pres">
      <dgm:prSet presAssocID="{688B2627-2490-4ECB-A883-D2038282CD20}" presName="parentNode" presStyleLbl="node1" presStyleIdx="1" presStyleCnt="3">
        <dgm:presLayoutVars>
          <dgm:chMax val="0"/>
          <dgm:bulletEnabled val="1"/>
        </dgm:presLayoutVars>
      </dgm:prSet>
      <dgm:spPr/>
    </dgm:pt>
    <dgm:pt modelId="{BDF14323-0390-4207-81F7-5455B27628F8}" type="pres">
      <dgm:prSet presAssocID="{688B2627-2490-4ECB-A883-D2038282CD20}" presName="childNode" presStyleLbl="node1" presStyleIdx="1" presStyleCnt="3">
        <dgm:presLayoutVars>
          <dgm:bulletEnabled val="1"/>
        </dgm:presLayoutVars>
      </dgm:prSet>
      <dgm:spPr/>
    </dgm:pt>
    <dgm:pt modelId="{CC9617EC-78F6-4324-B0B9-EBD1FA11350C}" type="pres">
      <dgm:prSet presAssocID="{BBC57AE4-8740-4870-A4D5-BAB1FA740ABA}" presName="hSp" presStyleCnt="0"/>
      <dgm:spPr/>
    </dgm:pt>
    <dgm:pt modelId="{4B25FDB6-9CAB-4714-B391-4728B0D7AD2E}" type="pres">
      <dgm:prSet presAssocID="{BBC57AE4-8740-4870-A4D5-BAB1FA740ABA}" presName="vProcSp" presStyleCnt="0"/>
      <dgm:spPr/>
    </dgm:pt>
    <dgm:pt modelId="{577D0040-1294-48CD-9580-D5CFE1262DCA}" type="pres">
      <dgm:prSet presAssocID="{BBC57AE4-8740-4870-A4D5-BAB1FA740ABA}" presName="vSp1" presStyleCnt="0"/>
      <dgm:spPr/>
    </dgm:pt>
    <dgm:pt modelId="{E8F390AC-313E-4D57-9A73-BC48D687B096}" type="pres">
      <dgm:prSet presAssocID="{BBC57AE4-8740-4870-A4D5-BAB1FA740ABA}" presName="simulatedConn" presStyleLbl="solidFgAcc1" presStyleIdx="1" presStyleCnt="2" custAng="10800000"/>
      <dgm:spPr/>
    </dgm:pt>
    <dgm:pt modelId="{FD04A4FB-4701-4129-BC69-2B9719690297}" type="pres">
      <dgm:prSet presAssocID="{BBC57AE4-8740-4870-A4D5-BAB1FA740ABA}" presName="vSp2" presStyleCnt="0"/>
      <dgm:spPr/>
    </dgm:pt>
    <dgm:pt modelId="{F1E88339-4E1B-40FC-BD5F-7656E87595FC}" type="pres">
      <dgm:prSet presAssocID="{BBC57AE4-8740-4870-A4D5-BAB1FA740ABA}" presName="sibTrans" presStyleCnt="0"/>
      <dgm:spPr/>
    </dgm:pt>
    <dgm:pt modelId="{D68200FD-6B5D-4DC7-928A-0CE3922B31E8}" type="pres">
      <dgm:prSet presAssocID="{7F1BEC20-8C16-4A1C-B3F9-5E155F0C79FF}" presName="compositeNode" presStyleCnt="0">
        <dgm:presLayoutVars>
          <dgm:bulletEnabled val="1"/>
        </dgm:presLayoutVars>
      </dgm:prSet>
      <dgm:spPr/>
    </dgm:pt>
    <dgm:pt modelId="{9D20C7BC-7966-4B93-9E43-52A955AFCA4D}" type="pres">
      <dgm:prSet presAssocID="{7F1BEC20-8C16-4A1C-B3F9-5E155F0C79FF}" presName="bgRect" presStyleLbl="node1" presStyleIdx="2" presStyleCnt="3"/>
      <dgm:spPr/>
    </dgm:pt>
    <dgm:pt modelId="{F3418CEB-ECB6-4E72-93CA-6101881FEE33}" type="pres">
      <dgm:prSet presAssocID="{7F1BEC20-8C16-4A1C-B3F9-5E155F0C79FF}" presName="parentNode" presStyleLbl="node1" presStyleIdx="2" presStyleCnt="3">
        <dgm:presLayoutVars>
          <dgm:chMax val="0"/>
          <dgm:bulletEnabled val="1"/>
        </dgm:presLayoutVars>
      </dgm:prSet>
      <dgm:spPr/>
    </dgm:pt>
    <dgm:pt modelId="{C4A9A69A-8529-4C9D-96D5-517A6F67F23F}" type="pres">
      <dgm:prSet presAssocID="{7F1BEC20-8C16-4A1C-B3F9-5E155F0C79FF}" presName="childNode" presStyleLbl="node1" presStyleIdx="2" presStyleCnt="3">
        <dgm:presLayoutVars>
          <dgm:bulletEnabled val="1"/>
        </dgm:presLayoutVars>
      </dgm:prSet>
      <dgm:spPr/>
    </dgm:pt>
  </dgm:ptLst>
  <dgm:cxnLst>
    <dgm:cxn modelId="{90AE5507-3A20-4181-902B-DA7A9DB45AAF}" srcId="{7F1BEC20-8C16-4A1C-B3F9-5E155F0C79FF}" destId="{4AF650A8-DEF0-488D-B5EF-5745915AABB0}" srcOrd="0" destOrd="0" parTransId="{090651FA-2F32-4D95-94E3-1AFF0002DA44}" sibTransId="{AB8C9033-244C-480A-BCDB-4E19C5DDEFE0}"/>
    <dgm:cxn modelId="{B63F210F-709F-42A0-AABA-17C35CBA4793}" type="presOf" srcId="{6D09AE9F-AD73-45F2-855C-BA0D308A5868}" destId="{1C33E3F3-AD25-44AC-9995-9E3853941A5A}" srcOrd="0" destOrd="0" presId="urn:microsoft.com/office/officeart/2005/8/layout/hProcess7"/>
    <dgm:cxn modelId="{E68B8611-2C12-4457-A8CF-4DBBEC41821D}" type="presOf" srcId="{4AF650A8-DEF0-488D-B5EF-5745915AABB0}" destId="{C4A9A69A-8529-4C9D-96D5-517A6F67F23F}" srcOrd="0" destOrd="0" presId="urn:microsoft.com/office/officeart/2005/8/layout/hProcess7"/>
    <dgm:cxn modelId="{B75FA319-6C92-434B-8DAB-80CB8FBEB5A2}" srcId="{A0E32790-0D98-492A-BD0E-C52E02A1AD4C}" destId="{89CF8B68-89F8-4218-9079-B917A8302535}" srcOrd="0" destOrd="0" parTransId="{89C83AF3-CB3E-47E4-94AA-83D1AD0AD7B3}" sibTransId="{C3B005D2-4FFD-4F7D-8CD7-8538AC3DAD70}"/>
    <dgm:cxn modelId="{4225141E-A565-45A9-B204-BCC51D15B665}" srcId="{A0E32790-0D98-492A-BD0E-C52E02A1AD4C}" destId="{688B2627-2490-4ECB-A883-D2038282CD20}" srcOrd="1" destOrd="0" parTransId="{37ACD7EB-B2EE-48D4-938A-069DD39A0B70}" sibTransId="{BBC57AE4-8740-4870-A4D5-BAB1FA740ABA}"/>
    <dgm:cxn modelId="{3C66353D-1C57-46FC-975E-FB0AC5E5EF79}" type="presOf" srcId="{E72F0362-CC49-416D-A65B-FBA1EA61F570}" destId="{BDF14323-0390-4207-81F7-5455B27628F8}" srcOrd="0" destOrd="0" presId="urn:microsoft.com/office/officeart/2005/8/layout/hProcess7"/>
    <dgm:cxn modelId="{BEBBFF43-6791-48B6-AC69-46C7DF000A64}" type="presOf" srcId="{7F1BEC20-8C16-4A1C-B3F9-5E155F0C79FF}" destId="{F3418CEB-ECB6-4E72-93CA-6101881FEE33}" srcOrd="1" destOrd="0" presId="urn:microsoft.com/office/officeart/2005/8/layout/hProcess7"/>
    <dgm:cxn modelId="{BD8C9C4B-0086-4CF1-9619-C52FC73A862C}" type="presOf" srcId="{89CF8B68-89F8-4218-9079-B917A8302535}" destId="{E9F2771C-F021-42F3-B64A-F4928DBF0381}" srcOrd="1" destOrd="0" presId="urn:microsoft.com/office/officeart/2005/8/layout/hProcess7"/>
    <dgm:cxn modelId="{82B04D76-B255-43B1-B225-D59BF73E44A5}" type="presOf" srcId="{A0E32790-0D98-492A-BD0E-C52E02A1AD4C}" destId="{020D33DA-FAE5-4E18-8FD3-DD7CA851F3D9}" srcOrd="0" destOrd="0" presId="urn:microsoft.com/office/officeart/2005/8/layout/hProcess7"/>
    <dgm:cxn modelId="{654A1E57-A5E9-4A81-BBD5-A086F7CB6F2F}" srcId="{688B2627-2490-4ECB-A883-D2038282CD20}" destId="{E72F0362-CC49-416D-A65B-FBA1EA61F570}" srcOrd="0" destOrd="0" parTransId="{50861622-641A-4699-B5FD-C5699815C5B7}" sibTransId="{C5E40513-3CE0-4324-8703-EF37FCD495EE}"/>
    <dgm:cxn modelId="{C96EF157-AF1D-4547-82B8-8CA10FEBAFF3}" type="presOf" srcId="{7F1BEC20-8C16-4A1C-B3F9-5E155F0C79FF}" destId="{9D20C7BC-7966-4B93-9E43-52A955AFCA4D}" srcOrd="0" destOrd="0" presId="urn:microsoft.com/office/officeart/2005/8/layout/hProcess7"/>
    <dgm:cxn modelId="{8C647C8B-A005-4AE6-B812-82CE6DC4DC9D}" srcId="{89CF8B68-89F8-4218-9079-B917A8302535}" destId="{6D09AE9F-AD73-45F2-855C-BA0D308A5868}" srcOrd="0" destOrd="0" parTransId="{D4E343BE-DA45-406C-AE9C-67FB06DC17F7}" sibTransId="{8250C043-132E-4B5D-87B5-7749BEB72E36}"/>
    <dgm:cxn modelId="{BFC4A09C-C352-4012-8777-82DCBBA6E05A}" type="presOf" srcId="{688B2627-2490-4ECB-A883-D2038282CD20}" destId="{3033AF16-F045-4857-8999-6ACB6B64D85C}" srcOrd="0" destOrd="0" presId="urn:microsoft.com/office/officeart/2005/8/layout/hProcess7"/>
    <dgm:cxn modelId="{EA3A14AF-5715-42C8-AAD0-118613D79C2D}" type="presOf" srcId="{688B2627-2490-4ECB-A883-D2038282CD20}" destId="{6EA17470-F682-45A0-9D13-615C011791A8}" srcOrd="1" destOrd="0" presId="urn:microsoft.com/office/officeart/2005/8/layout/hProcess7"/>
    <dgm:cxn modelId="{00D6E8CA-71C4-4515-B744-03C6E87FE14A}" srcId="{A0E32790-0D98-492A-BD0E-C52E02A1AD4C}" destId="{7F1BEC20-8C16-4A1C-B3F9-5E155F0C79FF}" srcOrd="2" destOrd="0" parTransId="{7C2BBD50-AB68-4AC0-A722-6A6C54D4705F}" sibTransId="{56609C0C-2856-44A7-BC51-7A7FEFDB02F4}"/>
    <dgm:cxn modelId="{CDBA4FFF-FEF2-4D8B-84E4-A2C2D0B2C042}" type="presOf" srcId="{89CF8B68-89F8-4218-9079-B917A8302535}" destId="{1E9B2BFD-4D3A-43CA-8019-755332CBF670}" srcOrd="0" destOrd="0" presId="urn:microsoft.com/office/officeart/2005/8/layout/hProcess7"/>
    <dgm:cxn modelId="{FD54168F-BD5E-49BF-8832-9B70665482AB}" type="presParOf" srcId="{020D33DA-FAE5-4E18-8FD3-DD7CA851F3D9}" destId="{61D7A27D-8399-45CA-84F1-C5A31E3D3FFB}" srcOrd="0" destOrd="0" presId="urn:microsoft.com/office/officeart/2005/8/layout/hProcess7"/>
    <dgm:cxn modelId="{E4C2A347-D377-4DB2-A2EB-B4D15257A631}" type="presParOf" srcId="{61D7A27D-8399-45CA-84F1-C5A31E3D3FFB}" destId="{1E9B2BFD-4D3A-43CA-8019-755332CBF670}" srcOrd="0" destOrd="0" presId="urn:microsoft.com/office/officeart/2005/8/layout/hProcess7"/>
    <dgm:cxn modelId="{612BD3F5-624B-4EF2-926A-D211EA589F59}" type="presParOf" srcId="{61D7A27D-8399-45CA-84F1-C5A31E3D3FFB}" destId="{E9F2771C-F021-42F3-B64A-F4928DBF0381}" srcOrd="1" destOrd="0" presId="urn:microsoft.com/office/officeart/2005/8/layout/hProcess7"/>
    <dgm:cxn modelId="{03FC83EA-F55A-422E-BD45-8E58CC67B180}" type="presParOf" srcId="{61D7A27D-8399-45CA-84F1-C5A31E3D3FFB}" destId="{1C33E3F3-AD25-44AC-9995-9E3853941A5A}" srcOrd="2" destOrd="0" presId="urn:microsoft.com/office/officeart/2005/8/layout/hProcess7"/>
    <dgm:cxn modelId="{90CA8CEB-CA81-428A-91F2-72A824CE3CCF}" type="presParOf" srcId="{020D33DA-FAE5-4E18-8FD3-DD7CA851F3D9}" destId="{8EBDB08A-60EA-49FA-8300-96FD571F5B8F}" srcOrd="1" destOrd="0" presId="urn:microsoft.com/office/officeart/2005/8/layout/hProcess7"/>
    <dgm:cxn modelId="{C2CA4C11-11C5-4D04-908E-E0472C330E6E}" type="presParOf" srcId="{020D33DA-FAE5-4E18-8FD3-DD7CA851F3D9}" destId="{11B0DD8D-77ED-4674-AA36-8B7AAB599BA3}" srcOrd="2" destOrd="0" presId="urn:microsoft.com/office/officeart/2005/8/layout/hProcess7"/>
    <dgm:cxn modelId="{77CCC77E-55EC-457C-92BA-662BECF7421F}" type="presParOf" srcId="{11B0DD8D-77ED-4674-AA36-8B7AAB599BA3}" destId="{0CB89F96-1FEE-429A-A8D3-DE8B27B40C55}" srcOrd="0" destOrd="0" presId="urn:microsoft.com/office/officeart/2005/8/layout/hProcess7"/>
    <dgm:cxn modelId="{D2A1D583-C534-41BA-9E53-2CD423A7ADC3}" type="presParOf" srcId="{11B0DD8D-77ED-4674-AA36-8B7AAB599BA3}" destId="{4EEE042F-5618-441F-B54A-F647C2844E4B}" srcOrd="1" destOrd="0" presId="urn:microsoft.com/office/officeart/2005/8/layout/hProcess7"/>
    <dgm:cxn modelId="{D2547B27-E148-414A-89B4-02892A8DE9D2}" type="presParOf" srcId="{11B0DD8D-77ED-4674-AA36-8B7AAB599BA3}" destId="{FB7C4E8A-CC20-4D1F-AC6C-98FCFAEB516C}" srcOrd="2" destOrd="0" presId="urn:microsoft.com/office/officeart/2005/8/layout/hProcess7"/>
    <dgm:cxn modelId="{F904F930-DFDF-4F79-8B25-29E7F35FB590}" type="presParOf" srcId="{020D33DA-FAE5-4E18-8FD3-DD7CA851F3D9}" destId="{5AA41D99-6AB3-45AD-99EC-E1533BAB5523}" srcOrd="3" destOrd="0" presId="urn:microsoft.com/office/officeart/2005/8/layout/hProcess7"/>
    <dgm:cxn modelId="{AB060173-E360-499D-846B-3A3105A2CC00}" type="presParOf" srcId="{020D33DA-FAE5-4E18-8FD3-DD7CA851F3D9}" destId="{21DDC286-BC52-4C98-92E7-6D595B314201}" srcOrd="4" destOrd="0" presId="urn:microsoft.com/office/officeart/2005/8/layout/hProcess7"/>
    <dgm:cxn modelId="{9C46DA4B-80E9-4DC3-95DF-2BBFF3688A42}" type="presParOf" srcId="{21DDC286-BC52-4C98-92E7-6D595B314201}" destId="{3033AF16-F045-4857-8999-6ACB6B64D85C}" srcOrd="0" destOrd="0" presId="urn:microsoft.com/office/officeart/2005/8/layout/hProcess7"/>
    <dgm:cxn modelId="{6B197CA4-56B6-4C60-AA3B-66BD803D85A0}" type="presParOf" srcId="{21DDC286-BC52-4C98-92E7-6D595B314201}" destId="{6EA17470-F682-45A0-9D13-615C011791A8}" srcOrd="1" destOrd="0" presId="urn:microsoft.com/office/officeart/2005/8/layout/hProcess7"/>
    <dgm:cxn modelId="{71F9B1BB-8B7B-4398-921A-BF094D6CC244}" type="presParOf" srcId="{21DDC286-BC52-4C98-92E7-6D595B314201}" destId="{BDF14323-0390-4207-81F7-5455B27628F8}" srcOrd="2" destOrd="0" presId="urn:microsoft.com/office/officeart/2005/8/layout/hProcess7"/>
    <dgm:cxn modelId="{7661CCE0-E4C5-40D5-8957-68CE49A70BB4}" type="presParOf" srcId="{020D33DA-FAE5-4E18-8FD3-DD7CA851F3D9}" destId="{CC9617EC-78F6-4324-B0B9-EBD1FA11350C}" srcOrd="5" destOrd="0" presId="urn:microsoft.com/office/officeart/2005/8/layout/hProcess7"/>
    <dgm:cxn modelId="{53450ED4-AC0E-418C-8A59-B67DC556F32F}" type="presParOf" srcId="{020D33DA-FAE5-4E18-8FD3-DD7CA851F3D9}" destId="{4B25FDB6-9CAB-4714-B391-4728B0D7AD2E}" srcOrd="6" destOrd="0" presId="urn:microsoft.com/office/officeart/2005/8/layout/hProcess7"/>
    <dgm:cxn modelId="{536A1BB7-526C-4006-BF02-50B15B2C1EA2}" type="presParOf" srcId="{4B25FDB6-9CAB-4714-B391-4728B0D7AD2E}" destId="{577D0040-1294-48CD-9580-D5CFE1262DCA}" srcOrd="0" destOrd="0" presId="urn:microsoft.com/office/officeart/2005/8/layout/hProcess7"/>
    <dgm:cxn modelId="{E0700037-D12E-4CFC-83E5-046848A3DE03}" type="presParOf" srcId="{4B25FDB6-9CAB-4714-B391-4728B0D7AD2E}" destId="{E8F390AC-313E-4D57-9A73-BC48D687B096}" srcOrd="1" destOrd="0" presId="urn:microsoft.com/office/officeart/2005/8/layout/hProcess7"/>
    <dgm:cxn modelId="{BC162307-EE34-44CA-BC07-D895F7B86CE5}" type="presParOf" srcId="{4B25FDB6-9CAB-4714-B391-4728B0D7AD2E}" destId="{FD04A4FB-4701-4129-BC69-2B9719690297}" srcOrd="2" destOrd="0" presId="urn:microsoft.com/office/officeart/2005/8/layout/hProcess7"/>
    <dgm:cxn modelId="{BE03E191-0658-403C-8F40-E6BEC2CFAEFE}" type="presParOf" srcId="{020D33DA-FAE5-4E18-8FD3-DD7CA851F3D9}" destId="{F1E88339-4E1B-40FC-BD5F-7656E87595FC}" srcOrd="7" destOrd="0" presId="urn:microsoft.com/office/officeart/2005/8/layout/hProcess7"/>
    <dgm:cxn modelId="{ECF57823-8974-45B0-AF6B-6D5FD6A69FB8}" type="presParOf" srcId="{020D33DA-FAE5-4E18-8FD3-DD7CA851F3D9}" destId="{D68200FD-6B5D-4DC7-928A-0CE3922B31E8}" srcOrd="8" destOrd="0" presId="urn:microsoft.com/office/officeart/2005/8/layout/hProcess7"/>
    <dgm:cxn modelId="{F0B3103B-17B6-4CD0-95C7-9F094643C4DE}" type="presParOf" srcId="{D68200FD-6B5D-4DC7-928A-0CE3922B31E8}" destId="{9D20C7BC-7966-4B93-9E43-52A955AFCA4D}" srcOrd="0" destOrd="0" presId="urn:microsoft.com/office/officeart/2005/8/layout/hProcess7"/>
    <dgm:cxn modelId="{5FF1C8B3-C32D-4A74-BC12-5ACC7EC9D6E9}" type="presParOf" srcId="{D68200FD-6B5D-4DC7-928A-0CE3922B31E8}" destId="{F3418CEB-ECB6-4E72-93CA-6101881FEE33}" srcOrd="1" destOrd="0" presId="urn:microsoft.com/office/officeart/2005/8/layout/hProcess7"/>
    <dgm:cxn modelId="{B9682D67-7A0C-4D27-99A9-85C8D11D82B1}" type="presParOf" srcId="{D68200FD-6B5D-4DC7-928A-0CE3922B31E8}" destId="{C4A9A69A-8529-4C9D-96D5-517A6F67F23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629D0A-E7FB-456C-9213-416C1945CF1A}"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en-US"/>
        </a:p>
      </dgm:t>
    </dgm:pt>
    <dgm:pt modelId="{167CD084-53A9-44A9-86AB-8630CCA7AAFE}">
      <dgm:prSet phldrT="[Text]"/>
      <dgm:spPr/>
      <dgm:t>
        <a:bodyPr/>
        <a:lstStyle/>
        <a:p>
          <a:pPr rtl="1"/>
          <a:r>
            <a:rPr lang="ar-EG" b="1">
              <a:latin typeface="+mn-lt"/>
              <a:ea typeface="+mn-ea"/>
              <a:cs typeface="+mn-cs"/>
            </a:rPr>
            <a:t>أماكن تنفيذ اللعبة</a:t>
          </a:r>
          <a:endParaRPr lang="en-US" dirty="0"/>
        </a:p>
      </dgm:t>
    </dgm:pt>
    <dgm:pt modelId="{BF7C2F83-54BF-498F-9A6E-BC88A2433C6B}" type="parTrans" cxnId="{3D315A7F-5A4C-4308-BAE1-F57FF29CC11D}">
      <dgm:prSet/>
      <dgm:spPr/>
      <dgm:t>
        <a:bodyPr/>
        <a:lstStyle/>
        <a:p>
          <a:endParaRPr lang="en-US"/>
        </a:p>
      </dgm:t>
    </dgm:pt>
    <dgm:pt modelId="{B40A6BCA-CF1A-4AA3-A2A7-9BBC0B06BF2D}" type="sibTrans" cxnId="{3D315A7F-5A4C-4308-BAE1-F57FF29CC11D}">
      <dgm:prSet/>
      <dgm:spPr/>
      <dgm:t>
        <a:bodyPr/>
        <a:lstStyle/>
        <a:p>
          <a:endParaRPr lang="en-US"/>
        </a:p>
      </dgm:t>
    </dgm:pt>
    <dgm:pt modelId="{11E06BFC-4383-4102-8CF0-44025920C289}">
      <dgm:prSet phldrT="[Text]"/>
      <dgm:spPr/>
      <dgm:t>
        <a:bodyPr/>
        <a:lstStyle/>
        <a:p>
          <a:r>
            <a:rPr lang="ar-EG" dirty="0"/>
            <a:t>عمان</a:t>
          </a:r>
          <a:endParaRPr lang="en-US" dirty="0"/>
        </a:p>
      </dgm:t>
    </dgm:pt>
    <dgm:pt modelId="{444550BD-BDA8-4D62-9848-FBB3DB6A807B}" type="parTrans" cxnId="{9A22D192-22B5-480B-A013-0D74DE7E775B}">
      <dgm:prSet/>
      <dgm:spPr/>
      <dgm:t>
        <a:bodyPr/>
        <a:lstStyle/>
        <a:p>
          <a:endParaRPr lang="en-US"/>
        </a:p>
      </dgm:t>
    </dgm:pt>
    <dgm:pt modelId="{ADA5ED2F-D37F-4112-8B8F-DA8902E3A47F}" type="sibTrans" cxnId="{9A22D192-22B5-480B-A013-0D74DE7E775B}">
      <dgm:prSet/>
      <dgm:spPr/>
      <dgm:t>
        <a:bodyPr/>
        <a:lstStyle/>
        <a:p>
          <a:endParaRPr lang="en-US"/>
        </a:p>
      </dgm:t>
    </dgm:pt>
    <dgm:pt modelId="{F046EABA-28F4-4761-9881-3FE9B378149F}">
      <dgm:prSet phldrT="[Text]"/>
      <dgm:spPr/>
      <dgm:t>
        <a:bodyPr/>
        <a:lstStyle/>
        <a:p>
          <a:r>
            <a:rPr lang="ar-EG" dirty="0"/>
            <a:t>الزرقاء</a:t>
          </a:r>
          <a:endParaRPr lang="en-US" dirty="0"/>
        </a:p>
      </dgm:t>
    </dgm:pt>
    <dgm:pt modelId="{00C7C516-419A-4A10-86C5-C41A0816D197}" type="parTrans" cxnId="{A0E0187E-9D0E-460C-ABD4-B1B414DC3ED4}">
      <dgm:prSet/>
      <dgm:spPr/>
      <dgm:t>
        <a:bodyPr/>
        <a:lstStyle/>
        <a:p>
          <a:endParaRPr lang="en-US"/>
        </a:p>
      </dgm:t>
    </dgm:pt>
    <dgm:pt modelId="{308973EC-118A-4B4D-B65B-F8708809425F}" type="sibTrans" cxnId="{A0E0187E-9D0E-460C-ABD4-B1B414DC3ED4}">
      <dgm:prSet/>
      <dgm:spPr/>
      <dgm:t>
        <a:bodyPr/>
        <a:lstStyle/>
        <a:p>
          <a:endParaRPr lang="en-US"/>
        </a:p>
      </dgm:t>
    </dgm:pt>
    <dgm:pt modelId="{2BF28D8B-8861-464C-90E0-482D3B48C247}">
      <dgm:prSet phldrT="[Text]"/>
      <dgm:spPr/>
      <dgm:t>
        <a:bodyPr/>
        <a:lstStyle/>
        <a:p>
          <a:r>
            <a:rPr lang="ar-EG" dirty="0"/>
            <a:t>إربد</a:t>
          </a:r>
          <a:endParaRPr lang="en-US" dirty="0"/>
        </a:p>
      </dgm:t>
    </dgm:pt>
    <dgm:pt modelId="{7408BC39-9841-4F03-90A4-DE3D3FA74846}" type="parTrans" cxnId="{C97B42A7-5399-4E7E-9ED4-EE4EE636B65E}">
      <dgm:prSet/>
      <dgm:spPr/>
      <dgm:t>
        <a:bodyPr/>
        <a:lstStyle/>
        <a:p>
          <a:endParaRPr lang="en-US"/>
        </a:p>
      </dgm:t>
    </dgm:pt>
    <dgm:pt modelId="{60A04607-A80E-47EE-89E5-B0FD6936A3EB}" type="sibTrans" cxnId="{C97B42A7-5399-4E7E-9ED4-EE4EE636B65E}">
      <dgm:prSet/>
      <dgm:spPr/>
      <dgm:t>
        <a:bodyPr/>
        <a:lstStyle/>
        <a:p>
          <a:endParaRPr lang="en-US"/>
        </a:p>
      </dgm:t>
    </dgm:pt>
    <dgm:pt modelId="{3407EF6A-115D-45C4-9AD7-74C1D96BE1CA}">
      <dgm:prSet phldrT="[Text]"/>
      <dgm:spPr/>
      <dgm:t>
        <a:bodyPr/>
        <a:lstStyle/>
        <a:p>
          <a:r>
            <a:rPr lang="ar-EG" dirty="0"/>
            <a:t>عجلون</a:t>
          </a:r>
          <a:endParaRPr lang="en-US" dirty="0"/>
        </a:p>
      </dgm:t>
    </dgm:pt>
    <dgm:pt modelId="{97E64351-999F-465D-84B3-FD2C8BDA8EF9}" type="parTrans" cxnId="{25CF010D-1977-4272-B8A4-D5188D5CC0C3}">
      <dgm:prSet/>
      <dgm:spPr/>
      <dgm:t>
        <a:bodyPr/>
        <a:lstStyle/>
        <a:p>
          <a:endParaRPr lang="en-US"/>
        </a:p>
      </dgm:t>
    </dgm:pt>
    <dgm:pt modelId="{9CF3AADC-95EC-4476-BED6-DEE370B8A025}" type="sibTrans" cxnId="{25CF010D-1977-4272-B8A4-D5188D5CC0C3}">
      <dgm:prSet/>
      <dgm:spPr/>
      <dgm:t>
        <a:bodyPr/>
        <a:lstStyle/>
        <a:p>
          <a:endParaRPr lang="en-US"/>
        </a:p>
      </dgm:t>
    </dgm:pt>
    <dgm:pt modelId="{DB9026D9-049E-444F-91FB-1B7ABAC278DD}" type="pres">
      <dgm:prSet presAssocID="{B6629D0A-E7FB-456C-9213-416C1945CF1A}" presName="Name0" presStyleCnt="0">
        <dgm:presLayoutVars>
          <dgm:chMax val="1"/>
          <dgm:dir/>
          <dgm:animLvl val="ctr"/>
          <dgm:resizeHandles val="exact"/>
        </dgm:presLayoutVars>
      </dgm:prSet>
      <dgm:spPr/>
    </dgm:pt>
    <dgm:pt modelId="{D0533BFD-59B1-4D26-923C-A4137F00A608}" type="pres">
      <dgm:prSet presAssocID="{167CD084-53A9-44A9-86AB-8630CCA7AAFE}" presName="centerShape" presStyleLbl="node0" presStyleIdx="0" presStyleCnt="1"/>
      <dgm:spPr/>
    </dgm:pt>
    <dgm:pt modelId="{3F04A50F-562A-4403-AE39-7595C300B758}" type="pres">
      <dgm:prSet presAssocID="{11E06BFC-4383-4102-8CF0-44025920C289}" presName="node" presStyleLbl="node1" presStyleIdx="0" presStyleCnt="4">
        <dgm:presLayoutVars>
          <dgm:bulletEnabled val="1"/>
        </dgm:presLayoutVars>
      </dgm:prSet>
      <dgm:spPr/>
    </dgm:pt>
    <dgm:pt modelId="{13753F4A-1FEC-4010-A5F8-E36E3392AD77}" type="pres">
      <dgm:prSet presAssocID="{11E06BFC-4383-4102-8CF0-44025920C289}" presName="dummy" presStyleCnt="0"/>
      <dgm:spPr/>
    </dgm:pt>
    <dgm:pt modelId="{BD270B9F-4852-4240-A6A3-FFBFB038294F}" type="pres">
      <dgm:prSet presAssocID="{ADA5ED2F-D37F-4112-8B8F-DA8902E3A47F}" presName="sibTrans" presStyleLbl="sibTrans2D1" presStyleIdx="0" presStyleCnt="4"/>
      <dgm:spPr/>
    </dgm:pt>
    <dgm:pt modelId="{A7DFEEE2-6E9E-409E-BD02-B853A74118E3}" type="pres">
      <dgm:prSet presAssocID="{F046EABA-28F4-4761-9881-3FE9B378149F}" presName="node" presStyleLbl="node1" presStyleIdx="1" presStyleCnt="4">
        <dgm:presLayoutVars>
          <dgm:bulletEnabled val="1"/>
        </dgm:presLayoutVars>
      </dgm:prSet>
      <dgm:spPr/>
    </dgm:pt>
    <dgm:pt modelId="{1190C682-837A-43C7-9053-731FD758B83A}" type="pres">
      <dgm:prSet presAssocID="{F046EABA-28F4-4761-9881-3FE9B378149F}" presName="dummy" presStyleCnt="0"/>
      <dgm:spPr/>
    </dgm:pt>
    <dgm:pt modelId="{F0937AA4-9C7D-4110-A7E0-64A870E24F3D}" type="pres">
      <dgm:prSet presAssocID="{308973EC-118A-4B4D-B65B-F8708809425F}" presName="sibTrans" presStyleLbl="sibTrans2D1" presStyleIdx="1" presStyleCnt="4"/>
      <dgm:spPr/>
    </dgm:pt>
    <dgm:pt modelId="{C4E5593A-6328-4419-B291-AD846D8807FD}" type="pres">
      <dgm:prSet presAssocID="{2BF28D8B-8861-464C-90E0-482D3B48C247}" presName="node" presStyleLbl="node1" presStyleIdx="2" presStyleCnt="4">
        <dgm:presLayoutVars>
          <dgm:bulletEnabled val="1"/>
        </dgm:presLayoutVars>
      </dgm:prSet>
      <dgm:spPr/>
    </dgm:pt>
    <dgm:pt modelId="{2DBC6AF5-E050-46F3-BA52-000CCAE92A16}" type="pres">
      <dgm:prSet presAssocID="{2BF28D8B-8861-464C-90E0-482D3B48C247}" presName="dummy" presStyleCnt="0"/>
      <dgm:spPr/>
    </dgm:pt>
    <dgm:pt modelId="{2F636983-9BE0-4281-96DB-F51F7F983F2F}" type="pres">
      <dgm:prSet presAssocID="{60A04607-A80E-47EE-89E5-B0FD6936A3EB}" presName="sibTrans" presStyleLbl="sibTrans2D1" presStyleIdx="2" presStyleCnt="4"/>
      <dgm:spPr/>
    </dgm:pt>
    <dgm:pt modelId="{32DB9674-792F-47BC-A5EC-B227914B70CE}" type="pres">
      <dgm:prSet presAssocID="{3407EF6A-115D-45C4-9AD7-74C1D96BE1CA}" presName="node" presStyleLbl="node1" presStyleIdx="3" presStyleCnt="4">
        <dgm:presLayoutVars>
          <dgm:bulletEnabled val="1"/>
        </dgm:presLayoutVars>
      </dgm:prSet>
      <dgm:spPr/>
    </dgm:pt>
    <dgm:pt modelId="{5F4E0709-0156-43A4-8B51-23F024C7A690}" type="pres">
      <dgm:prSet presAssocID="{3407EF6A-115D-45C4-9AD7-74C1D96BE1CA}" presName="dummy" presStyleCnt="0"/>
      <dgm:spPr/>
    </dgm:pt>
    <dgm:pt modelId="{EDFC081B-F912-4906-BFCB-188094EEBD76}" type="pres">
      <dgm:prSet presAssocID="{9CF3AADC-95EC-4476-BED6-DEE370B8A025}" presName="sibTrans" presStyleLbl="sibTrans2D1" presStyleIdx="3" presStyleCnt="4"/>
      <dgm:spPr/>
    </dgm:pt>
  </dgm:ptLst>
  <dgm:cxnLst>
    <dgm:cxn modelId="{25CF010D-1977-4272-B8A4-D5188D5CC0C3}" srcId="{167CD084-53A9-44A9-86AB-8630CCA7AAFE}" destId="{3407EF6A-115D-45C4-9AD7-74C1D96BE1CA}" srcOrd="3" destOrd="0" parTransId="{97E64351-999F-465D-84B3-FD2C8BDA8EF9}" sibTransId="{9CF3AADC-95EC-4476-BED6-DEE370B8A025}"/>
    <dgm:cxn modelId="{0A539712-FE05-4894-A838-09A396E722A5}" type="presOf" srcId="{2BF28D8B-8861-464C-90E0-482D3B48C247}" destId="{C4E5593A-6328-4419-B291-AD846D8807FD}" srcOrd="0" destOrd="0" presId="urn:microsoft.com/office/officeart/2005/8/layout/radial6"/>
    <dgm:cxn modelId="{F14C5321-CDDE-422D-A29D-7EEC1C87A871}" type="presOf" srcId="{B6629D0A-E7FB-456C-9213-416C1945CF1A}" destId="{DB9026D9-049E-444F-91FB-1B7ABAC278DD}" srcOrd="0" destOrd="0" presId="urn:microsoft.com/office/officeart/2005/8/layout/radial6"/>
    <dgm:cxn modelId="{A6A9A65C-8576-455E-93ED-CC22A734D26B}" type="presOf" srcId="{11E06BFC-4383-4102-8CF0-44025920C289}" destId="{3F04A50F-562A-4403-AE39-7595C300B758}" srcOrd="0" destOrd="0" presId="urn:microsoft.com/office/officeart/2005/8/layout/radial6"/>
    <dgm:cxn modelId="{4DD75967-1EAE-41C5-B58B-B0BD031C299E}" type="presOf" srcId="{ADA5ED2F-D37F-4112-8B8F-DA8902E3A47F}" destId="{BD270B9F-4852-4240-A6A3-FFBFB038294F}" srcOrd="0" destOrd="0" presId="urn:microsoft.com/office/officeart/2005/8/layout/radial6"/>
    <dgm:cxn modelId="{EC25F972-BAF2-439F-974E-0A5DF0E40FB3}" type="presOf" srcId="{F046EABA-28F4-4761-9881-3FE9B378149F}" destId="{A7DFEEE2-6E9E-409E-BD02-B853A74118E3}" srcOrd="0" destOrd="0" presId="urn:microsoft.com/office/officeart/2005/8/layout/radial6"/>
    <dgm:cxn modelId="{A0E0187E-9D0E-460C-ABD4-B1B414DC3ED4}" srcId="{167CD084-53A9-44A9-86AB-8630CCA7AAFE}" destId="{F046EABA-28F4-4761-9881-3FE9B378149F}" srcOrd="1" destOrd="0" parTransId="{00C7C516-419A-4A10-86C5-C41A0816D197}" sibTransId="{308973EC-118A-4B4D-B65B-F8708809425F}"/>
    <dgm:cxn modelId="{3D315A7F-5A4C-4308-BAE1-F57FF29CC11D}" srcId="{B6629D0A-E7FB-456C-9213-416C1945CF1A}" destId="{167CD084-53A9-44A9-86AB-8630CCA7AAFE}" srcOrd="0" destOrd="0" parTransId="{BF7C2F83-54BF-498F-9A6E-BC88A2433C6B}" sibTransId="{B40A6BCA-CF1A-4AA3-A2A7-9BBC0B06BF2D}"/>
    <dgm:cxn modelId="{9A22D192-22B5-480B-A013-0D74DE7E775B}" srcId="{167CD084-53A9-44A9-86AB-8630CCA7AAFE}" destId="{11E06BFC-4383-4102-8CF0-44025920C289}" srcOrd="0" destOrd="0" parTransId="{444550BD-BDA8-4D62-9848-FBB3DB6A807B}" sibTransId="{ADA5ED2F-D37F-4112-8B8F-DA8902E3A47F}"/>
    <dgm:cxn modelId="{706C8696-C850-461A-B63D-ACFAE1FCE525}" type="presOf" srcId="{60A04607-A80E-47EE-89E5-B0FD6936A3EB}" destId="{2F636983-9BE0-4281-96DB-F51F7F983F2F}" srcOrd="0" destOrd="0" presId="urn:microsoft.com/office/officeart/2005/8/layout/radial6"/>
    <dgm:cxn modelId="{B2BDA197-1B9B-4757-927C-DC00CB244A1B}" type="presOf" srcId="{9CF3AADC-95EC-4476-BED6-DEE370B8A025}" destId="{EDFC081B-F912-4906-BFCB-188094EEBD76}" srcOrd="0" destOrd="0" presId="urn:microsoft.com/office/officeart/2005/8/layout/radial6"/>
    <dgm:cxn modelId="{C97B42A7-5399-4E7E-9ED4-EE4EE636B65E}" srcId="{167CD084-53A9-44A9-86AB-8630CCA7AAFE}" destId="{2BF28D8B-8861-464C-90E0-482D3B48C247}" srcOrd="2" destOrd="0" parTransId="{7408BC39-9841-4F03-90A4-DE3D3FA74846}" sibTransId="{60A04607-A80E-47EE-89E5-B0FD6936A3EB}"/>
    <dgm:cxn modelId="{47A688C1-F8BB-4E47-A996-65ABE07CD380}" type="presOf" srcId="{167CD084-53A9-44A9-86AB-8630CCA7AAFE}" destId="{D0533BFD-59B1-4D26-923C-A4137F00A608}" srcOrd="0" destOrd="0" presId="urn:microsoft.com/office/officeart/2005/8/layout/radial6"/>
    <dgm:cxn modelId="{D341F0E1-71F4-488A-B8E3-321CBFF85B00}" type="presOf" srcId="{3407EF6A-115D-45C4-9AD7-74C1D96BE1CA}" destId="{32DB9674-792F-47BC-A5EC-B227914B70CE}" srcOrd="0" destOrd="0" presId="urn:microsoft.com/office/officeart/2005/8/layout/radial6"/>
    <dgm:cxn modelId="{DE536AED-0FC3-4373-96FC-E04F390F29C2}" type="presOf" srcId="{308973EC-118A-4B4D-B65B-F8708809425F}" destId="{F0937AA4-9C7D-4110-A7E0-64A870E24F3D}" srcOrd="0" destOrd="0" presId="urn:microsoft.com/office/officeart/2005/8/layout/radial6"/>
    <dgm:cxn modelId="{F8B50EF4-5BA6-4693-9D70-2363E730CE92}" type="presParOf" srcId="{DB9026D9-049E-444F-91FB-1B7ABAC278DD}" destId="{D0533BFD-59B1-4D26-923C-A4137F00A608}" srcOrd="0" destOrd="0" presId="urn:microsoft.com/office/officeart/2005/8/layout/radial6"/>
    <dgm:cxn modelId="{9E27FCD3-C07C-400C-A7EE-24EFA1FC6813}" type="presParOf" srcId="{DB9026D9-049E-444F-91FB-1B7ABAC278DD}" destId="{3F04A50F-562A-4403-AE39-7595C300B758}" srcOrd="1" destOrd="0" presId="urn:microsoft.com/office/officeart/2005/8/layout/radial6"/>
    <dgm:cxn modelId="{B64CE155-E80C-48C4-9204-A60275C321B3}" type="presParOf" srcId="{DB9026D9-049E-444F-91FB-1B7ABAC278DD}" destId="{13753F4A-1FEC-4010-A5F8-E36E3392AD77}" srcOrd="2" destOrd="0" presId="urn:microsoft.com/office/officeart/2005/8/layout/radial6"/>
    <dgm:cxn modelId="{7C0E02C2-2548-432E-96A8-EF3EBD00915A}" type="presParOf" srcId="{DB9026D9-049E-444F-91FB-1B7ABAC278DD}" destId="{BD270B9F-4852-4240-A6A3-FFBFB038294F}" srcOrd="3" destOrd="0" presId="urn:microsoft.com/office/officeart/2005/8/layout/radial6"/>
    <dgm:cxn modelId="{897685AE-235E-4D3E-BFB3-3CAF0852AAAF}" type="presParOf" srcId="{DB9026D9-049E-444F-91FB-1B7ABAC278DD}" destId="{A7DFEEE2-6E9E-409E-BD02-B853A74118E3}" srcOrd="4" destOrd="0" presId="urn:microsoft.com/office/officeart/2005/8/layout/radial6"/>
    <dgm:cxn modelId="{C095BBA5-0446-4A93-A3E2-B64381195436}" type="presParOf" srcId="{DB9026D9-049E-444F-91FB-1B7ABAC278DD}" destId="{1190C682-837A-43C7-9053-731FD758B83A}" srcOrd="5" destOrd="0" presId="urn:microsoft.com/office/officeart/2005/8/layout/radial6"/>
    <dgm:cxn modelId="{90D0D932-AA4D-4448-B7B9-D07829554DBA}" type="presParOf" srcId="{DB9026D9-049E-444F-91FB-1B7ABAC278DD}" destId="{F0937AA4-9C7D-4110-A7E0-64A870E24F3D}" srcOrd="6" destOrd="0" presId="urn:microsoft.com/office/officeart/2005/8/layout/radial6"/>
    <dgm:cxn modelId="{EDF551BF-D4D0-4B71-BD40-C75166EB5AC2}" type="presParOf" srcId="{DB9026D9-049E-444F-91FB-1B7ABAC278DD}" destId="{C4E5593A-6328-4419-B291-AD846D8807FD}" srcOrd="7" destOrd="0" presId="urn:microsoft.com/office/officeart/2005/8/layout/radial6"/>
    <dgm:cxn modelId="{05957103-26BB-410A-9F2D-7306F722B2F9}" type="presParOf" srcId="{DB9026D9-049E-444F-91FB-1B7ABAC278DD}" destId="{2DBC6AF5-E050-46F3-BA52-000CCAE92A16}" srcOrd="8" destOrd="0" presId="urn:microsoft.com/office/officeart/2005/8/layout/radial6"/>
    <dgm:cxn modelId="{C6C7560D-84E6-4814-B5E3-72B64A7FAD8F}" type="presParOf" srcId="{DB9026D9-049E-444F-91FB-1B7ABAC278DD}" destId="{2F636983-9BE0-4281-96DB-F51F7F983F2F}" srcOrd="9" destOrd="0" presId="urn:microsoft.com/office/officeart/2005/8/layout/radial6"/>
    <dgm:cxn modelId="{A516E4C0-0D24-439F-ABBF-1FEF0B4EE047}" type="presParOf" srcId="{DB9026D9-049E-444F-91FB-1B7ABAC278DD}" destId="{32DB9674-792F-47BC-A5EC-B227914B70CE}" srcOrd="10" destOrd="0" presId="urn:microsoft.com/office/officeart/2005/8/layout/radial6"/>
    <dgm:cxn modelId="{84B202B7-C4F4-4D3E-81A1-6C1B3F9AB637}" type="presParOf" srcId="{DB9026D9-049E-444F-91FB-1B7ABAC278DD}" destId="{5F4E0709-0156-43A4-8B51-23F024C7A690}" srcOrd="11" destOrd="0" presId="urn:microsoft.com/office/officeart/2005/8/layout/radial6"/>
    <dgm:cxn modelId="{9E3F712A-85DF-4313-AB32-0AE499765123}" type="presParOf" srcId="{DB9026D9-049E-444F-91FB-1B7ABAC278DD}" destId="{EDFC081B-F912-4906-BFCB-188094EEBD7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79ECB1-14C0-43F3-98A0-038F70C41F1E}"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US"/>
        </a:p>
      </dgm:t>
    </dgm:pt>
    <dgm:pt modelId="{8F7A8517-693D-4EE4-AA7F-A1F9A9E06EF3}">
      <dgm:prSet phldrT="[Text]"/>
      <dgm:spPr/>
      <dgm:t>
        <a:bodyPr/>
        <a:lstStyle/>
        <a:p>
          <a:r>
            <a:rPr lang="ar-EG" dirty="0"/>
            <a:t>التحديات</a:t>
          </a:r>
          <a:endParaRPr lang="en-US" dirty="0"/>
        </a:p>
      </dgm:t>
    </dgm:pt>
    <dgm:pt modelId="{391DCEFE-91E2-4D46-BCB3-3102D93C75B7}" type="parTrans" cxnId="{E1CAD43E-FD38-4984-8DF2-D0970856D8AB}">
      <dgm:prSet/>
      <dgm:spPr/>
      <dgm:t>
        <a:bodyPr/>
        <a:lstStyle/>
        <a:p>
          <a:endParaRPr lang="en-US"/>
        </a:p>
      </dgm:t>
    </dgm:pt>
    <dgm:pt modelId="{10D2EA11-FEFE-408E-A940-9734657100C1}" type="sibTrans" cxnId="{E1CAD43E-FD38-4984-8DF2-D0970856D8AB}">
      <dgm:prSet/>
      <dgm:spPr/>
      <dgm:t>
        <a:bodyPr/>
        <a:lstStyle/>
        <a:p>
          <a:endParaRPr lang="en-US"/>
        </a:p>
      </dgm:t>
    </dgm:pt>
    <dgm:pt modelId="{619EADBA-030A-4420-8BAB-B1986FF1EA35}">
      <dgm:prSet phldrT="[Text]"/>
      <dgm:spPr/>
      <dgm:t>
        <a:bodyPr/>
        <a:lstStyle/>
        <a:p>
          <a:r>
            <a:rPr lang="ar-EG" dirty="0"/>
            <a:t>البطالة</a:t>
          </a:r>
          <a:endParaRPr lang="en-US" dirty="0"/>
        </a:p>
      </dgm:t>
    </dgm:pt>
    <dgm:pt modelId="{A79ECEAF-4B07-49C4-942A-91BD77867505}" type="parTrans" cxnId="{AEA0E951-FB0D-4ED5-9DCE-51D37133B115}">
      <dgm:prSet/>
      <dgm:spPr/>
      <dgm:t>
        <a:bodyPr/>
        <a:lstStyle/>
        <a:p>
          <a:endParaRPr lang="en-US"/>
        </a:p>
      </dgm:t>
    </dgm:pt>
    <dgm:pt modelId="{0F66A01E-4460-4D28-A404-9B47C3F6C845}" type="sibTrans" cxnId="{AEA0E951-FB0D-4ED5-9DCE-51D37133B115}">
      <dgm:prSet/>
      <dgm:spPr/>
      <dgm:t>
        <a:bodyPr/>
        <a:lstStyle/>
        <a:p>
          <a:endParaRPr lang="en-US"/>
        </a:p>
      </dgm:t>
    </dgm:pt>
    <dgm:pt modelId="{761C052A-F55C-497D-849E-CF9CF1BCA8D1}">
      <dgm:prSet phldrT="[Text]"/>
      <dgm:spPr/>
      <dgm:t>
        <a:bodyPr/>
        <a:lstStyle/>
        <a:p>
          <a:r>
            <a:rPr lang="ar-EG" dirty="0"/>
            <a:t>التعليم</a:t>
          </a:r>
          <a:endParaRPr lang="en-US" dirty="0"/>
        </a:p>
      </dgm:t>
    </dgm:pt>
    <dgm:pt modelId="{F113C545-96A9-4497-818B-A0B08C2911A4}" type="parTrans" cxnId="{ABFAB206-81BB-42C0-BAB8-3C1BBE73E343}">
      <dgm:prSet/>
      <dgm:spPr/>
      <dgm:t>
        <a:bodyPr/>
        <a:lstStyle/>
        <a:p>
          <a:endParaRPr lang="en-US"/>
        </a:p>
      </dgm:t>
    </dgm:pt>
    <dgm:pt modelId="{8961BDC2-5017-401F-B159-5C98313FC6BC}" type="sibTrans" cxnId="{ABFAB206-81BB-42C0-BAB8-3C1BBE73E343}">
      <dgm:prSet/>
      <dgm:spPr/>
      <dgm:t>
        <a:bodyPr/>
        <a:lstStyle/>
        <a:p>
          <a:endParaRPr lang="en-US"/>
        </a:p>
      </dgm:t>
    </dgm:pt>
    <dgm:pt modelId="{ED2EBC83-81CA-4347-AFE6-27A2A5F1CDA7}">
      <dgm:prSet phldrT="[Text]"/>
      <dgm:spPr/>
      <dgm:t>
        <a:bodyPr/>
        <a:lstStyle/>
        <a:p>
          <a:r>
            <a:rPr lang="ar-EG" dirty="0"/>
            <a:t>المشاركة</a:t>
          </a:r>
          <a:endParaRPr lang="en-US" dirty="0"/>
        </a:p>
      </dgm:t>
    </dgm:pt>
    <dgm:pt modelId="{C050A3B4-89F6-498D-A188-911963369F9D}" type="parTrans" cxnId="{59F5D963-AC26-4734-A731-504BB3148242}">
      <dgm:prSet/>
      <dgm:spPr/>
      <dgm:t>
        <a:bodyPr/>
        <a:lstStyle/>
        <a:p>
          <a:endParaRPr lang="en-US"/>
        </a:p>
      </dgm:t>
    </dgm:pt>
    <dgm:pt modelId="{985A58AA-F4AB-4DCF-B275-968A4F866939}" type="sibTrans" cxnId="{59F5D963-AC26-4734-A731-504BB3148242}">
      <dgm:prSet/>
      <dgm:spPr/>
      <dgm:t>
        <a:bodyPr/>
        <a:lstStyle/>
        <a:p>
          <a:endParaRPr lang="en-US"/>
        </a:p>
      </dgm:t>
    </dgm:pt>
    <dgm:pt modelId="{83B45FED-A6A4-45AF-A1BC-EA156D51720F}" type="pres">
      <dgm:prSet presAssocID="{2B79ECB1-14C0-43F3-98A0-038F70C41F1E}" presName="Name0" presStyleCnt="0">
        <dgm:presLayoutVars>
          <dgm:chMax val="1"/>
          <dgm:dir/>
          <dgm:animLvl val="ctr"/>
          <dgm:resizeHandles val="exact"/>
        </dgm:presLayoutVars>
      </dgm:prSet>
      <dgm:spPr/>
    </dgm:pt>
    <dgm:pt modelId="{07AB2EEE-6190-4D9B-88FE-F2E38D2110C8}" type="pres">
      <dgm:prSet presAssocID="{8F7A8517-693D-4EE4-AA7F-A1F9A9E06EF3}" presName="centerShape" presStyleLbl="node0" presStyleIdx="0" presStyleCnt="1"/>
      <dgm:spPr/>
    </dgm:pt>
    <dgm:pt modelId="{93AC7DF0-9EA7-4362-8ED6-E269A4018580}" type="pres">
      <dgm:prSet presAssocID="{A79ECEAF-4B07-49C4-942A-91BD77867505}" presName="parTrans" presStyleLbl="sibTrans2D1" presStyleIdx="0" presStyleCnt="3"/>
      <dgm:spPr/>
    </dgm:pt>
    <dgm:pt modelId="{4875CE3D-F63C-4B95-AF91-DEF06967F715}" type="pres">
      <dgm:prSet presAssocID="{A79ECEAF-4B07-49C4-942A-91BD77867505}" presName="connectorText" presStyleLbl="sibTrans2D1" presStyleIdx="0" presStyleCnt="3"/>
      <dgm:spPr/>
    </dgm:pt>
    <dgm:pt modelId="{225534DF-D3A3-4EFD-A17C-20EBA9C33C08}" type="pres">
      <dgm:prSet presAssocID="{619EADBA-030A-4420-8BAB-B1986FF1EA35}" presName="node" presStyleLbl="node1" presStyleIdx="0" presStyleCnt="3">
        <dgm:presLayoutVars>
          <dgm:bulletEnabled val="1"/>
        </dgm:presLayoutVars>
      </dgm:prSet>
      <dgm:spPr/>
    </dgm:pt>
    <dgm:pt modelId="{2FFB7720-86A3-48A0-9EFA-E6A0F9748841}" type="pres">
      <dgm:prSet presAssocID="{F113C545-96A9-4497-818B-A0B08C2911A4}" presName="parTrans" presStyleLbl="sibTrans2D1" presStyleIdx="1" presStyleCnt="3"/>
      <dgm:spPr/>
    </dgm:pt>
    <dgm:pt modelId="{D9542A11-B928-4FD8-8B57-860DE2AEACDF}" type="pres">
      <dgm:prSet presAssocID="{F113C545-96A9-4497-818B-A0B08C2911A4}" presName="connectorText" presStyleLbl="sibTrans2D1" presStyleIdx="1" presStyleCnt="3"/>
      <dgm:spPr/>
    </dgm:pt>
    <dgm:pt modelId="{9D81818F-E649-48C8-9628-52EF4121D5A0}" type="pres">
      <dgm:prSet presAssocID="{761C052A-F55C-497D-849E-CF9CF1BCA8D1}" presName="node" presStyleLbl="node1" presStyleIdx="1" presStyleCnt="3">
        <dgm:presLayoutVars>
          <dgm:bulletEnabled val="1"/>
        </dgm:presLayoutVars>
      </dgm:prSet>
      <dgm:spPr/>
    </dgm:pt>
    <dgm:pt modelId="{ABACB1FD-DD8C-4F6D-9F26-47D213AFA275}" type="pres">
      <dgm:prSet presAssocID="{C050A3B4-89F6-498D-A188-911963369F9D}" presName="parTrans" presStyleLbl="sibTrans2D1" presStyleIdx="2" presStyleCnt="3"/>
      <dgm:spPr/>
    </dgm:pt>
    <dgm:pt modelId="{3C6CECCE-3E2B-4BA0-808F-0796CA1264B9}" type="pres">
      <dgm:prSet presAssocID="{C050A3B4-89F6-498D-A188-911963369F9D}" presName="connectorText" presStyleLbl="sibTrans2D1" presStyleIdx="2" presStyleCnt="3"/>
      <dgm:spPr/>
    </dgm:pt>
    <dgm:pt modelId="{FA4CD2FC-6482-4B23-8D1C-F365D20A9100}" type="pres">
      <dgm:prSet presAssocID="{ED2EBC83-81CA-4347-AFE6-27A2A5F1CDA7}" presName="node" presStyleLbl="node1" presStyleIdx="2" presStyleCnt="3">
        <dgm:presLayoutVars>
          <dgm:bulletEnabled val="1"/>
        </dgm:presLayoutVars>
      </dgm:prSet>
      <dgm:spPr/>
    </dgm:pt>
  </dgm:ptLst>
  <dgm:cxnLst>
    <dgm:cxn modelId="{ABFAB206-81BB-42C0-BAB8-3C1BBE73E343}" srcId="{8F7A8517-693D-4EE4-AA7F-A1F9A9E06EF3}" destId="{761C052A-F55C-497D-849E-CF9CF1BCA8D1}" srcOrd="1" destOrd="0" parTransId="{F113C545-96A9-4497-818B-A0B08C2911A4}" sibTransId="{8961BDC2-5017-401F-B159-5C98313FC6BC}"/>
    <dgm:cxn modelId="{CBF2963D-B0F7-45AD-9E87-09969A4B32EA}" type="presOf" srcId="{761C052A-F55C-497D-849E-CF9CF1BCA8D1}" destId="{9D81818F-E649-48C8-9628-52EF4121D5A0}" srcOrd="0" destOrd="0" presId="urn:microsoft.com/office/officeart/2005/8/layout/radial5"/>
    <dgm:cxn modelId="{E1CAD43E-FD38-4984-8DF2-D0970856D8AB}" srcId="{2B79ECB1-14C0-43F3-98A0-038F70C41F1E}" destId="{8F7A8517-693D-4EE4-AA7F-A1F9A9E06EF3}" srcOrd="0" destOrd="0" parTransId="{391DCEFE-91E2-4D46-BCB3-3102D93C75B7}" sibTransId="{10D2EA11-FEFE-408E-A940-9734657100C1}"/>
    <dgm:cxn modelId="{4D94C961-025C-4258-B514-D26AAFB831C6}" type="presOf" srcId="{F113C545-96A9-4497-818B-A0B08C2911A4}" destId="{D9542A11-B928-4FD8-8B57-860DE2AEACDF}" srcOrd="1" destOrd="0" presId="urn:microsoft.com/office/officeart/2005/8/layout/radial5"/>
    <dgm:cxn modelId="{4E88E462-6420-467C-AF3F-D674B3581C61}" type="presOf" srcId="{2B79ECB1-14C0-43F3-98A0-038F70C41F1E}" destId="{83B45FED-A6A4-45AF-A1BC-EA156D51720F}" srcOrd="0" destOrd="0" presId="urn:microsoft.com/office/officeart/2005/8/layout/radial5"/>
    <dgm:cxn modelId="{59F5D963-AC26-4734-A731-504BB3148242}" srcId="{8F7A8517-693D-4EE4-AA7F-A1F9A9E06EF3}" destId="{ED2EBC83-81CA-4347-AFE6-27A2A5F1CDA7}" srcOrd="2" destOrd="0" parTransId="{C050A3B4-89F6-498D-A188-911963369F9D}" sibTransId="{985A58AA-F4AB-4DCF-B275-968A4F866939}"/>
    <dgm:cxn modelId="{558D894A-9A87-45CC-B61E-66D351CF1D85}" type="presOf" srcId="{619EADBA-030A-4420-8BAB-B1986FF1EA35}" destId="{225534DF-D3A3-4EFD-A17C-20EBA9C33C08}" srcOrd="0" destOrd="0" presId="urn:microsoft.com/office/officeart/2005/8/layout/radial5"/>
    <dgm:cxn modelId="{AEA0E951-FB0D-4ED5-9DCE-51D37133B115}" srcId="{8F7A8517-693D-4EE4-AA7F-A1F9A9E06EF3}" destId="{619EADBA-030A-4420-8BAB-B1986FF1EA35}" srcOrd="0" destOrd="0" parTransId="{A79ECEAF-4B07-49C4-942A-91BD77867505}" sibTransId="{0F66A01E-4460-4D28-A404-9B47C3F6C845}"/>
    <dgm:cxn modelId="{F57CB159-D153-49AE-8A7D-AF346A6C051B}" type="presOf" srcId="{ED2EBC83-81CA-4347-AFE6-27A2A5F1CDA7}" destId="{FA4CD2FC-6482-4B23-8D1C-F365D20A9100}" srcOrd="0" destOrd="0" presId="urn:microsoft.com/office/officeart/2005/8/layout/radial5"/>
    <dgm:cxn modelId="{927B4084-77FD-4E39-AE63-608CDEA13DA1}" type="presOf" srcId="{A79ECEAF-4B07-49C4-942A-91BD77867505}" destId="{4875CE3D-F63C-4B95-AF91-DEF06967F715}" srcOrd="1" destOrd="0" presId="urn:microsoft.com/office/officeart/2005/8/layout/radial5"/>
    <dgm:cxn modelId="{BDD66E9C-0965-403F-844A-3FCC6991221D}" type="presOf" srcId="{8F7A8517-693D-4EE4-AA7F-A1F9A9E06EF3}" destId="{07AB2EEE-6190-4D9B-88FE-F2E38D2110C8}" srcOrd="0" destOrd="0" presId="urn:microsoft.com/office/officeart/2005/8/layout/radial5"/>
    <dgm:cxn modelId="{3413F7A0-0549-4CF2-8428-6BEC8487D850}" type="presOf" srcId="{A79ECEAF-4B07-49C4-942A-91BD77867505}" destId="{93AC7DF0-9EA7-4362-8ED6-E269A4018580}" srcOrd="0" destOrd="0" presId="urn:microsoft.com/office/officeart/2005/8/layout/radial5"/>
    <dgm:cxn modelId="{0DC4C0BA-6230-4F54-BBF2-104732108036}" type="presOf" srcId="{C050A3B4-89F6-498D-A188-911963369F9D}" destId="{ABACB1FD-DD8C-4F6D-9F26-47D213AFA275}" srcOrd="0" destOrd="0" presId="urn:microsoft.com/office/officeart/2005/8/layout/radial5"/>
    <dgm:cxn modelId="{F6E9D6DA-C06B-43FC-8C90-32BAD64AE330}" type="presOf" srcId="{C050A3B4-89F6-498D-A188-911963369F9D}" destId="{3C6CECCE-3E2B-4BA0-808F-0796CA1264B9}" srcOrd="1" destOrd="0" presId="urn:microsoft.com/office/officeart/2005/8/layout/radial5"/>
    <dgm:cxn modelId="{9BECFEFC-D7DA-4513-80F7-75F3D2A352B3}" type="presOf" srcId="{F113C545-96A9-4497-818B-A0B08C2911A4}" destId="{2FFB7720-86A3-48A0-9EFA-E6A0F9748841}" srcOrd="0" destOrd="0" presId="urn:microsoft.com/office/officeart/2005/8/layout/radial5"/>
    <dgm:cxn modelId="{ED6181E9-D5AE-4F07-B8C4-C321DCBDF33B}" type="presParOf" srcId="{83B45FED-A6A4-45AF-A1BC-EA156D51720F}" destId="{07AB2EEE-6190-4D9B-88FE-F2E38D2110C8}" srcOrd="0" destOrd="0" presId="urn:microsoft.com/office/officeart/2005/8/layout/radial5"/>
    <dgm:cxn modelId="{23222984-E180-4170-8559-765F118F4117}" type="presParOf" srcId="{83B45FED-A6A4-45AF-A1BC-EA156D51720F}" destId="{93AC7DF0-9EA7-4362-8ED6-E269A4018580}" srcOrd="1" destOrd="0" presId="urn:microsoft.com/office/officeart/2005/8/layout/radial5"/>
    <dgm:cxn modelId="{DD3F8494-8F37-4FB9-8782-F6374509BDC8}" type="presParOf" srcId="{93AC7DF0-9EA7-4362-8ED6-E269A4018580}" destId="{4875CE3D-F63C-4B95-AF91-DEF06967F715}" srcOrd="0" destOrd="0" presId="urn:microsoft.com/office/officeart/2005/8/layout/radial5"/>
    <dgm:cxn modelId="{7D24B5F1-801C-4D1E-A269-FAB0450974FD}" type="presParOf" srcId="{83B45FED-A6A4-45AF-A1BC-EA156D51720F}" destId="{225534DF-D3A3-4EFD-A17C-20EBA9C33C08}" srcOrd="2" destOrd="0" presId="urn:microsoft.com/office/officeart/2005/8/layout/radial5"/>
    <dgm:cxn modelId="{F63A258C-0C3A-4611-961C-D9EE426670F7}" type="presParOf" srcId="{83B45FED-A6A4-45AF-A1BC-EA156D51720F}" destId="{2FFB7720-86A3-48A0-9EFA-E6A0F9748841}" srcOrd="3" destOrd="0" presId="urn:microsoft.com/office/officeart/2005/8/layout/radial5"/>
    <dgm:cxn modelId="{AB76DDEC-2022-45B1-85BB-2850E3F5A38F}" type="presParOf" srcId="{2FFB7720-86A3-48A0-9EFA-E6A0F9748841}" destId="{D9542A11-B928-4FD8-8B57-860DE2AEACDF}" srcOrd="0" destOrd="0" presId="urn:microsoft.com/office/officeart/2005/8/layout/radial5"/>
    <dgm:cxn modelId="{C9854EF5-C0B3-4255-BE49-D2CD4F1695BC}" type="presParOf" srcId="{83B45FED-A6A4-45AF-A1BC-EA156D51720F}" destId="{9D81818F-E649-48C8-9628-52EF4121D5A0}" srcOrd="4" destOrd="0" presId="urn:microsoft.com/office/officeart/2005/8/layout/radial5"/>
    <dgm:cxn modelId="{01CD4354-8A51-4419-B645-96F27043F125}" type="presParOf" srcId="{83B45FED-A6A4-45AF-A1BC-EA156D51720F}" destId="{ABACB1FD-DD8C-4F6D-9F26-47D213AFA275}" srcOrd="5" destOrd="0" presId="urn:microsoft.com/office/officeart/2005/8/layout/radial5"/>
    <dgm:cxn modelId="{F34B6F8F-F6C1-4A3C-A52B-28883626E6E6}" type="presParOf" srcId="{ABACB1FD-DD8C-4F6D-9F26-47D213AFA275}" destId="{3C6CECCE-3E2B-4BA0-808F-0796CA1264B9}" srcOrd="0" destOrd="0" presId="urn:microsoft.com/office/officeart/2005/8/layout/radial5"/>
    <dgm:cxn modelId="{587EAE49-EC76-4F12-9FFD-B2923A476E1E}" type="presParOf" srcId="{83B45FED-A6A4-45AF-A1BC-EA156D51720F}" destId="{FA4CD2FC-6482-4B23-8D1C-F365D20A9100}"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43DF5-427D-4257-8C3A-3761B373E2B3}">
      <dsp:nvSpPr>
        <dsp:cNvPr id="0" name=""/>
        <dsp:cNvSpPr/>
      </dsp:nvSpPr>
      <dsp:spPr>
        <a:xfrm>
          <a:off x="7490490" y="-927115"/>
          <a:ext cx="7213039" cy="7213039"/>
        </a:xfrm>
        <a:prstGeom prst="blockArc">
          <a:avLst>
            <a:gd name="adj1" fmla="val 8100000"/>
            <a:gd name="adj2" fmla="val 13500000"/>
            <a:gd name="adj3" fmla="val 29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9FA8CC-9A14-4DFA-AC35-5FD645739210}">
      <dsp:nvSpPr>
        <dsp:cNvPr id="0" name=""/>
        <dsp:cNvSpPr/>
      </dsp:nvSpPr>
      <dsp:spPr>
        <a:xfrm>
          <a:off x="75636" y="334818"/>
          <a:ext cx="8064447" cy="67006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318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t>إنشاء قناة حية للتواصل والتنسيق بين مختلف الممثلين من مختلف القطاعات في الأردن</a:t>
          </a:r>
          <a:endParaRPr lang="en-US" sz="2000" kern="1200" dirty="0"/>
        </a:p>
      </dsp:txBody>
      <dsp:txXfrm>
        <a:off x="75636" y="334818"/>
        <a:ext cx="8064447" cy="670065"/>
      </dsp:txXfrm>
    </dsp:sp>
    <dsp:sp modelId="{28F7B86E-9815-48CF-81F9-99A01AD8898C}">
      <dsp:nvSpPr>
        <dsp:cNvPr id="0" name=""/>
        <dsp:cNvSpPr/>
      </dsp:nvSpPr>
      <dsp:spPr>
        <a:xfrm>
          <a:off x="7721293" y="251060"/>
          <a:ext cx="837581" cy="83758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3C6B1-4878-4AB7-9B04-CB658E8D4396}">
      <dsp:nvSpPr>
        <dsp:cNvPr id="0" name=""/>
        <dsp:cNvSpPr/>
      </dsp:nvSpPr>
      <dsp:spPr>
        <a:xfrm>
          <a:off x="75636" y="1339595"/>
          <a:ext cx="7584298" cy="670065"/>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318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t>استخدام سلسلة من الأدوات التعليمية غير الرسمية ، تحديدا ألعاب المحاكاة</a:t>
          </a:r>
          <a:endParaRPr lang="en-US" sz="2000" kern="1200" dirty="0"/>
        </a:p>
      </dsp:txBody>
      <dsp:txXfrm>
        <a:off x="75636" y="1339595"/>
        <a:ext cx="7584298" cy="670065"/>
      </dsp:txXfrm>
    </dsp:sp>
    <dsp:sp modelId="{8C55E8E4-61CB-42B8-89DE-DF9D08B567A5}">
      <dsp:nvSpPr>
        <dsp:cNvPr id="0" name=""/>
        <dsp:cNvSpPr/>
      </dsp:nvSpPr>
      <dsp:spPr>
        <a:xfrm>
          <a:off x="7241144" y="1255836"/>
          <a:ext cx="837581" cy="837581"/>
        </a:xfrm>
        <a:prstGeom prst="ellipse">
          <a:avLst/>
        </a:prstGeom>
        <a:solidFill>
          <a:schemeClr val="lt1">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54B41-3707-4E7C-9A9C-E97C69751752}">
      <dsp:nvSpPr>
        <dsp:cNvPr id="0" name=""/>
        <dsp:cNvSpPr/>
      </dsp:nvSpPr>
      <dsp:spPr>
        <a:xfrm>
          <a:off x="75636" y="2344371"/>
          <a:ext cx="7436931" cy="670065"/>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318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t>التعرف على مجموعات مختلفة من المهارات وممارستها بصورة فعالة</a:t>
          </a:r>
          <a:endParaRPr lang="en-US" sz="2000" kern="1200" dirty="0"/>
        </a:p>
      </dsp:txBody>
      <dsp:txXfrm>
        <a:off x="75636" y="2344371"/>
        <a:ext cx="7436931" cy="670065"/>
      </dsp:txXfrm>
    </dsp:sp>
    <dsp:sp modelId="{B455E337-9B2A-4507-9588-FDE6CAA6290A}">
      <dsp:nvSpPr>
        <dsp:cNvPr id="0" name=""/>
        <dsp:cNvSpPr/>
      </dsp:nvSpPr>
      <dsp:spPr>
        <a:xfrm>
          <a:off x="7093777" y="2260613"/>
          <a:ext cx="837581" cy="837581"/>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54B46-B76F-4467-8C38-CA827DE2DBBE}">
      <dsp:nvSpPr>
        <dsp:cNvPr id="0" name=""/>
        <dsp:cNvSpPr/>
      </dsp:nvSpPr>
      <dsp:spPr>
        <a:xfrm>
          <a:off x="75636" y="3349148"/>
          <a:ext cx="7584298" cy="670065"/>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318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t>إظهار شعور معزز بالقيادة والمشاركة الفعالة</a:t>
          </a:r>
          <a:endParaRPr lang="ar-EG" sz="2000" kern="1200" dirty="0"/>
        </a:p>
      </dsp:txBody>
      <dsp:txXfrm>
        <a:off x="75636" y="3349148"/>
        <a:ext cx="7584298" cy="670065"/>
      </dsp:txXfrm>
    </dsp:sp>
    <dsp:sp modelId="{7C9146F2-96E9-4E4C-8778-3138ABA459A9}">
      <dsp:nvSpPr>
        <dsp:cNvPr id="0" name=""/>
        <dsp:cNvSpPr/>
      </dsp:nvSpPr>
      <dsp:spPr>
        <a:xfrm>
          <a:off x="7241144" y="3265390"/>
          <a:ext cx="837581" cy="837581"/>
        </a:xfrm>
        <a:prstGeom prst="ellipse">
          <a:avLst/>
        </a:prstGeom>
        <a:solidFill>
          <a:schemeClr val="lt1">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86565-7889-46BE-BC78-92B1DCD72C46}">
      <dsp:nvSpPr>
        <dsp:cNvPr id="0" name=""/>
        <dsp:cNvSpPr/>
      </dsp:nvSpPr>
      <dsp:spPr>
        <a:xfrm>
          <a:off x="75636" y="4353925"/>
          <a:ext cx="8064447" cy="67006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318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t>تبادل مفتوح لل</a:t>
          </a:r>
          <a:r>
            <a:rPr lang="ar-EG" sz="2000" b="0" i="0" kern="1200" dirty="0">
              <a:hlinkClick xmlns:r="http://schemas.openxmlformats.org/officeDocument/2006/relationships" r:id="rId1"/>
            </a:rPr>
            <a:t>آ</a:t>
          </a:r>
          <a:r>
            <a:rPr lang="ar-SA" sz="2000" kern="1200" dirty="0"/>
            <a:t>راء وبناء للأفكار</a:t>
          </a:r>
          <a:endParaRPr lang="en-US" sz="2000" kern="1200" dirty="0"/>
        </a:p>
      </dsp:txBody>
      <dsp:txXfrm>
        <a:off x="75636" y="4353925"/>
        <a:ext cx="8064447" cy="670065"/>
      </dsp:txXfrm>
    </dsp:sp>
    <dsp:sp modelId="{A6C9EE87-113C-4A2D-8DF9-A563FDFA75FF}">
      <dsp:nvSpPr>
        <dsp:cNvPr id="0" name=""/>
        <dsp:cNvSpPr/>
      </dsp:nvSpPr>
      <dsp:spPr>
        <a:xfrm>
          <a:off x="7721293" y="4270166"/>
          <a:ext cx="837581" cy="837581"/>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189DC-D0CA-46A7-B42B-21174FC91CE9}">
      <dsp:nvSpPr>
        <dsp:cNvPr id="0" name=""/>
        <dsp:cNvSpPr/>
      </dsp:nvSpPr>
      <dsp:spPr>
        <a:xfrm rot="21300000">
          <a:off x="20403" y="2083843"/>
          <a:ext cx="6608201" cy="756738"/>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73415-F45B-461A-BA27-5F6D889930DF}">
      <dsp:nvSpPr>
        <dsp:cNvPr id="0" name=""/>
        <dsp:cNvSpPr/>
      </dsp:nvSpPr>
      <dsp:spPr>
        <a:xfrm>
          <a:off x="797881" y="246221"/>
          <a:ext cx="1994702" cy="1969770"/>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4F496-7B1C-4886-83C2-C9074F1A732F}">
      <dsp:nvSpPr>
        <dsp:cNvPr id="0" name=""/>
        <dsp:cNvSpPr/>
      </dsp:nvSpPr>
      <dsp:spPr>
        <a:xfrm>
          <a:off x="3523974" y="0"/>
          <a:ext cx="2127682" cy="2068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ar-EG" sz="3400" kern="1200" dirty="0">
              <a:solidFill>
                <a:schemeClr val="accent6">
                  <a:lumMod val="75000"/>
                </a:schemeClr>
              </a:solidFill>
            </a:rPr>
            <a:t>الوضع المأمول</a:t>
          </a:r>
        </a:p>
        <a:p>
          <a:pPr marL="0" lvl="0" indent="0" algn="ctr" defTabSz="1511300">
            <a:lnSpc>
              <a:spcPct val="90000"/>
            </a:lnSpc>
            <a:spcBef>
              <a:spcPct val="0"/>
            </a:spcBef>
            <a:spcAft>
              <a:spcPct val="35000"/>
            </a:spcAft>
            <a:buNone/>
          </a:pPr>
          <a:r>
            <a:rPr lang="ar-EG" sz="3400" kern="1200" dirty="0">
              <a:solidFill>
                <a:schemeClr val="accent6">
                  <a:lumMod val="75000"/>
                </a:schemeClr>
              </a:solidFill>
            </a:rPr>
            <a:t>(الرؤية)</a:t>
          </a:r>
          <a:endParaRPr lang="en-US" sz="3400" kern="1200" dirty="0">
            <a:solidFill>
              <a:srgbClr val="0070C0"/>
            </a:solidFill>
          </a:endParaRPr>
        </a:p>
      </dsp:txBody>
      <dsp:txXfrm>
        <a:off x="3523974" y="0"/>
        <a:ext cx="2127682" cy="2068258"/>
      </dsp:txXfrm>
    </dsp:sp>
    <dsp:sp modelId="{B54713E0-CCA1-44B5-B6D5-07B5D7866A26}">
      <dsp:nvSpPr>
        <dsp:cNvPr id="0" name=""/>
        <dsp:cNvSpPr/>
      </dsp:nvSpPr>
      <dsp:spPr>
        <a:xfrm>
          <a:off x="3856425" y="2708433"/>
          <a:ext cx="1994702" cy="1969770"/>
        </a:xfrm>
        <a:prstGeom prst="up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0F1FD-8ACB-4551-930D-7BC6BDBC97F4}">
      <dsp:nvSpPr>
        <dsp:cNvPr id="0" name=""/>
        <dsp:cNvSpPr/>
      </dsp:nvSpPr>
      <dsp:spPr>
        <a:xfrm>
          <a:off x="709231" y="2856166"/>
          <a:ext cx="2703923" cy="2068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ar-EG" sz="3400" kern="1200" dirty="0">
              <a:solidFill>
                <a:srgbClr val="0070C0"/>
              </a:solidFill>
            </a:rPr>
            <a:t>التحديات</a:t>
          </a:r>
          <a:endParaRPr lang="en-US" sz="3400" kern="1200" dirty="0">
            <a:solidFill>
              <a:schemeClr val="accent6">
                <a:lumMod val="75000"/>
              </a:schemeClr>
            </a:solidFill>
          </a:endParaRPr>
        </a:p>
      </dsp:txBody>
      <dsp:txXfrm>
        <a:off x="709231" y="2856166"/>
        <a:ext cx="2703923" cy="20682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AEB3C-FD82-4083-816A-6B1AAFF21C05}">
      <dsp:nvSpPr>
        <dsp:cNvPr id="0" name=""/>
        <dsp:cNvSpPr/>
      </dsp:nvSpPr>
      <dsp:spPr>
        <a:xfrm>
          <a:off x="7174" y="2004641"/>
          <a:ext cx="2144362" cy="128661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ar-EG" sz="3400" b="1" kern="1200"/>
            <a:t>الرؤية</a:t>
          </a:r>
          <a:endParaRPr lang="en-US" sz="3400" b="1" kern="1200" dirty="0"/>
        </a:p>
      </dsp:txBody>
      <dsp:txXfrm>
        <a:off x="44858" y="2042325"/>
        <a:ext cx="2068994" cy="1211249"/>
      </dsp:txXfrm>
    </dsp:sp>
    <dsp:sp modelId="{F33EB94C-1F23-406A-A32C-F75645236C72}">
      <dsp:nvSpPr>
        <dsp:cNvPr id="0" name=""/>
        <dsp:cNvSpPr/>
      </dsp:nvSpPr>
      <dsp:spPr>
        <a:xfrm rot="10800000">
          <a:off x="2365972" y="2382049"/>
          <a:ext cx="454604" cy="5318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502353" y="2488409"/>
        <a:ext cx="318223" cy="319081"/>
      </dsp:txXfrm>
    </dsp:sp>
    <dsp:sp modelId="{44E4392B-5C9A-4671-8BE5-7F3E5ABDD137}">
      <dsp:nvSpPr>
        <dsp:cNvPr id="0" name=""/>
        <dsp:cNvSpPr/>
      </dsp:nvSpPr>
      <dsp:spPr>
        <a:xfrm>
          <a:off x="3009281" y="2004641"/>
          <a:ext cx="2144362" cy="128661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ar-EG" sz="3400" b="1" kern="1200" dirty="0"/>
            <a:t>معالم رئيسية</a:t>
          </a:r>
          <a:endParaRPr lang="en-US" sz="3400" b="1" kern="1200" dirty="0"/>
        </a:p>
      </dsp:txBody>
      <dsp:txXfrm>
        <a:off x="3046965" y="2042325"/>
        <a:ext cx="2068994" cy="1211249"/>
      </dsp:txXfrm>
    </dsp:sp>
    <dsp:sp modelId="{2130FCDB-C0B4-46A3-B617-C9623F4218E1}">
      <dsp:nvSpPr>
        <dsp:cNvPr id="0" name=""/>
        <dsp:cNvSpPr/>
      </dsp:nvSpPr>
      <dsp:spPr>
        <a:xfrm rot="10800000">
          <a:off x="5368079" y="2382049"/>
          <a:ext cx="454604" cy="531801"/>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504460" y="2488409"/>
        <a:ext cx="318223" cy="319081"/>
      </dsp:txXfrm>
    </dsp:sp>
    <dsp:sp modelId="{F4526D16-5240-49B7-9F32-A92E9B10FC74}">
      <dsp:nvSpPr>
        <dsp:cNvPr id="0" name=""/>
        <dsp:cNvSpPr/>
      </dsp:nvSpPr>
      <dsp:spPr>
        <a:xfrm>
          <a:off x="6011388" y="2004641"/>
          <a:ext cx="2144362" cy="128661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ar-EG" sz="3400" b="1" kern="1200" dirty="0"/>
            <a:t>خارطة الطريق</a:t>
          </a:r>
          <a:endParaRPr lang="en-US" sz="3400" b="1" kern="1200" dirty="0"/>
        </a:p>
      </dsp:txBody>
      <dsp:txXfrm>
        <a:off x="6049072" y="2042325"/>
        <a:ext cx="2068994" cy="12112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BB28D-E82D-4882-97E2-B305525AE683}">
      <dsp:nvSpPr>
        <dsp:cNvPr id="0" name=""/>
        <dsp:cNvSpPr/>
      </dsp:nvSpPr>
      <dsp:spPr>
        <a:xfrm>
          <a:off x="3793066" y="2438400"/>
          <a:ext cx="2980266" cy="2980266"/>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EG" sz="2400" b="1" kern="1200" dirty="0"/>
            <a:t>الاستراتيجية الوطنية للشباب 2019 - 2025</a:t>
          </a:r>
          <a:endParaRPr lang="en-US" sz="2400" kern="1200" dirty="0"/>
        </a:p>
      </dsp:txBody>
      <dsp:txXfrm>
        <a:off x="4392232" y="3136513"/>
        <a:ext cx="1781934" cy="1531918"/>
      </dsp:txXfrm>
    </dsp:sp>
    <dsp:sp modelId="{AE3A3017-FAB3-4AA7-9B78-767223C239AA}">
      <dsp:nvSpPr>
        <dsp:cNvPr id="0" name=""/>
        <dsp:cNvSpPr/>
      </dsp:nvSpPr>
      <dsp:spPr>
        <a:xfrm>
          <a:off x="2059093" y="1733973"/>
          <a:ext cx="2167466" cy="2167466"/>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charset="0"/>
            <a:buNone/>
          </a:pPr>
          <a:r>
            <a:rPr lang="ar-EG" sz="2400" b="1" kern="1200" dirty="0">
              <a:effectLst>
                <a:outerShdw blurRad="38100" dist="38100" dir="2700000" algn="tl">
                  <a:srgbClr val="000000">
                    <a:alpha val="43137"/>
                  </a:srgbClr>
                </a:outerShdw>
              </a:effectLst>
              <a:latin typeface="Bradley Hand ITC" pitchFamily="66" charset="0"/>
              <a:cs typeface="+mn-cs"/>
            </a:rPr>
            <a:t>أهداف التنمية المستدامة</a:t>
          </a:r>
          <a:endParaRPr lang="en-US" sz="2400" kern="1200" dirty="0"/>
        </a:p>
      </dsp:txBody>
      <dsp:txXfrm>
        <a:off x="2604759" y="2282937"/>
        <a:ext cx="1076134" cy="1069538"/>
      </dsp:txXfrm>
    </dsp:sp>
    <dsp:sp modelId="{6656D689-3E48-4B42-BC24-89F72727CA34}">
      <dsp:nvSpPr>
        <dsp:cNvPr id="0" name=""/>
        <dsp:cNvSpPr/>
      </dsp:nvSpPr>
      <dsp:spPr>
        <a:xfrm rot="20700000">
          <a:off x="3273095" y="238642"/>
          <a:ext cx="2123675" cy="2123675"/>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EG" sz="2400" b="1" kern="1200" dirty="0"/>
            <a:t>رؤية شباب الأردن 2030</a:t>
          </a:r>
          <a:endParaRPr lang="en-US" sz="2400" kern="1200" dirty="0"/>
        </a:p>
      </dsp:txBody>
      <dsp:txXfrm rot="-20700000">
        <a:off x="3738879" y="704426"/>
        <a:ext cx="1192106" cy="1192106"/>
      </dsp:txXfrm>
    </dsp:sp>
    <dsp:sp modelId="{A4B0385A-31A6-4A2A-8F4B-0B896ACA54F5}">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6D7CC1-3965-4307-9119-DE96790CDF4E}">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D37A20-C73D-43F6-9B9D-DCA815D9F0B6}">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FEF23-D1B3-4CFE-B169-97D1A1C70FDC}">
      <dsp:nvSpPr>
        <dsp:cNvPr id="0" name=""/>
        <dsp:cNvSpPr/>
      </dsp:nvSpPr>
      <dsp:spPr>
        <a:xfrm rot="5400000">
          <a:off x="508937" y="1765198"/>
          <a:ext cx="1523281" cy="2534706"/>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0ED2C-ECCF-4E7B-B5B2-D3D76AE6F97F}">
      <dsp:nvSpPr>
        <dsp:cNvPr id="0" name=""/>
        <dsp:cNvSpPr/>
      </dsp:nvSpPr>
      <dsp:spPr>
        <a:xfrm>
          <a:off x="254664" y="2522529"/>
          <a:ext cx="2288347" cy="2005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rtl="1">
            <a:lnSpc>
              <a:spcPct val="90000"/>
            </a:lnSpc>
            <a:spcBef>
              <a:spcPct val="0"/>
            </a:spcBef>
            <a:spcAft>
              <a:spcPct val="35000"/>
            </a:spcAft>
            <a:buNone/>
          </a:pPr>
          <a:r>
            <a:rPr lang="ar-EG" sz="3000" kern="1200" dirty="0"/>
            <a:t>المحور</a:t>
          </a:r>
          <a:r>
            <a:rPr lang="en-US" sz="3000" kern="1200" dirty="0"/>
            <a:t> </a:t>
          </a:r>
          <a:r>
            <a:rPr lang="ar-EG" sz="3000" kern="1200" dirty="0"/>
            <a:t>1 </a:t>
          </a:r>
          <a:r>
            <a:rPr lang="ar-SA" sz="3000" kern="1200" dirty="0"/>
            <a:t>الشباب والتعليم والتكنولوجيا</a:t>
          </a:r>
          <a:endParaRPr lang="en-US" sz="3000" kern="1200" dirty="0"/>
        </a:p>
      </dsp:txBody>
      <dsp:txXfrm>
        <a:off x="254664" y="2522529"/>
        <a:ext cx="2288347" cy="2005870"/>
      </dsp:txXfrm>
    </dsp:sp>
    <dsp:sp modelId="{10F36638-3011-40AC-A83F-2C1695159960}">
      <dsp:nvSpPr>
        <dsp:cNvPr id="0" name=""/>
        <dsp:cNvSpPr/>
      </dsp:nvSpPr>
      <dsp:spPr>
        <a:xfrm>
          <a:off x="2111247" y="1578590"/>
          <a:ext cx="431763" cy="431763"/>
        </a:xfrm>
        <a:prstGeom prst="triangle">
          <a:avLst>
            <a:gd name="adj" fmla="val 100000"/>
          </a:avLst>
        </a:prstGeom>
        <a:solidFill>
          <a:schemeClr val="accent2">
            <a:alpha val="90000"/>
            <a:hueOff val="0"/>
            <a:satOff val="0"/>
            <a:lumOff val="0"/>
            <a:alphaOff val="-6667"/>
          </a:schemeClr>
        </a:solidFill>
        <a:ln w="12700" cap="flat" cmpd="sng" algn="ctr">
          <a:solidFill>
            <a:schemeClr val="accent2">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7E153-A896-40F0-A7EE-A3AAA9EA822A}">
      <dsp:nvSpPr>
        <dsp:cNvPr id="0" name=""/>
        <dsp:cNvSpPr/>
      </dsp:nvSpPr>
      <dsp:spPr>
        <a:xfrm rot="5400000">
          <a:off x="3310321" y="1071993"/>
          <a:ext cx="1523281" cy="2534706"/>
        </a:xfrm>
        <a:prstGeom prst="corner">
          <a:avLst>
            <a:gd name="adj1" fmla="val 16120"/>
            <a:gd name="adj2" fmla="val 16110"/>
          </a:avLst>
        </a:prstGeom>
        <a:solidFill>
          <a:schemeClr val="accent2">
            <a:alpha val="90000"/>
            <a:hueOff val="0"/>
            <a:satOff val="0"/>
            <a:lumOff val="0"/>
            <a:alphaOff val="-13333"/>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89D9A-64E2-40F2-91D3-F378E154DE19}">
      <dsp:nvSpPr>
        <dsp:cNvPr id="0" name=""/>
        <dsp:cNvSpPr/>
      </dsp:nvSpPr>
      <dsp:spPr>
        <a:xfrm>
          <a:off x="3056047" y="1829324"/>
          <a:ext cx="2288347" cy="2005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rtl="1">
            <a:lnSpc>
              <a:spcPct val="90000"/>
            </a:lnSpc>
            <a:spcBef>
              <a:spcPct val="0"/>
            </a:spcBef>
            <a:spcAft>
              <a:spcPct val="35000"/>
            </a:spcAft>
            <a:buNone/>
          </a:pPr>
          <a:r>
            <a:rPr lang="ar-EG" sz="3000" kern="1200" dirty="0"/>
            <a:t>المحور 4 </a:t>
          </a:r>
        </a:p>
        <a:p>
          <a:pPr marL="0" lvl="0" indent="0" algn="ctr" defTabSz="1333500" rtl="1">
            <a:lnSpc>
              <a:spcPct val="90000"/>
            </a:lnSpc>
            <a:spcBef>
              <a:spcPct val="0"/>
            </a:spcBef>
            <a:spcAft>
              <a:spcPct val="35000"/>
            </a:spcAft>
            <a:buNone/>
          </a:pPr>
          <a:r>
            <a:rPr lang="ar-EG" sz="3000" kern="1200" dirty="0"/>
            <a:t> </a:t>
          </a:r>
          <a:r>
            <a:rPr lang="ar-SA" sz="3000" kern="1200" dirty="0"/>
            <a:t>إدارة المبادرات والتنمية المجتمعية</a:t>
          </a:r>
          <a:endParaRPr lang="en-US" sz="3000" kern="1200" dirty="0"/>
        </a:p>
      </dsp:txBody>
      <dsp:txXfrm>
        <a:off x="3056047" y="1829324"/>
        <a:ext cx="2288347" cy="2005870"/>
      </dsp:txXfrm>
    </dsp:sp>
    <dsp:sp modelId="{8326EB65-71F5-481C-859D-7692C07CC761}">
      <dsp:nvSpPr>
        <dsp:cNvPr id="0" name=""/>
        <dsp:cNvSpPr/>
      </dsp:nvSpPr>
      <dsp:spPr>
        <a:xfrm>
          <a:off x="4912631" y="885385"/>
          <a:ext cx="431763" cy="431763"/>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CB8DC-DFCF-41AF-8D4A-D343AAFC24F2}">
      <dsp:nvSpPr>
        <dsp:cNvPr id="0" name=""/>
        <dsp:cNvSpPr/>
      </dsp:nvSpPr>
      <dsp:spPr>
        <a:xfrm rot="5400000">
          <a:off x="6111705" y="378787"/>
          <a:ext cx="1523281" cy="2534706"/>
        </a:xfrm>
        <a:prstGeom prst="corner">
          <a:avLst>
            <a:gd name="adj1" fmla="val 16120"/>
            <a:gd name="adj2" fmla="val 16110"/>
          </a:avLst>
        </a:prstGeom>
        <a:solidFill>
          <a:schemeClr val="accent2">
            <a:alpha val="90000"/>
            <a:hueOff val="0"/>
            <a:satOff val="0"/>
            <a:lumOff val="0"/>
            <a:alphaOff val="-26667"/>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86012-42F8-464A-B44B-EF5ACF6BBBFD}">
      <dsp:nvSpPr>
        <dsp:cNvPr id="0" name=""/>
        <dsp:cNvSpPr/>
      </dsp:nvSpPr>
      <dsp:spPr>
        <a:xfrm>
          <a:off x="5857431" y="1136119"/>
          <a:ext cx="2288347" cy="2005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rtl="1">
            <a:lnSpc>
              <a:spcPct val="90000"/>
            </a:lnSpc>
            <a:spcBef>
              <a:spcPct val="0"/>
            </a:spcBef>
            <a:spcAft>
              <a:spcPct val="35000"/>
            </a:spcAft>
            <a:buNone/>
          </a:pPr>
          <a:r>
            <a:rPr lang="ar-EG" sz="3000" kern="1200" dirty="0"/>
            <a:t>المحور 6</a:t>
          </a:r>
        </a:p>
        <a:p>
          <a:pPr marL="0" lvl="0" indent="0" algn="ctr" defTabSz="1333500" rtl="1">
            <a:lnSpc>
              <a:spcPct val="90000"/>
            </a:lnSpc>
            <a:spcBef>
              <a:spcPct val="0"/>
            </a:spcBef>
            <a:spcAft>
              <a:spcPct val="35000"/>
            </a:spcAft>
            <a:buNone/>
          </a:pPr>
          <a:r>
            <a:rPr lang="ar-SA" sz="3000" kern="1200" dirty="0"/>
            <a:t>الشباب وريادة الأعمال والتمكين الاقتصادي</a:t>
          </a:r>
          <a:endParaRPr lang="en-US" sz="3000" kern="1200" dirty="0"/>
        </a:p>
      </dsp:txBody>
      <dsp:txXfrm>
        <a:off x="5857431" y="1136119"/>
        <a:ext cx="2288347" cy="2005870"/>
      </dsp:txXfrm>
    </dsp:sp>
    <dsp:sp modelId="{36DFD23B-2698-4A58-9BF7-0EF77F1E45C9}">
      <dsp:nvSpPr>
        <dsp:cNvPr id="0" name=""/>
        <dsp:cNvSpPr/>
      </dsp:nvSpPr>
      <dsp:spPr>
        <a:xfrm>
          <a:off x="7714015" y="192180"/>
          <a:ext cx="431763" cy="431763"/>
        </a:xfrm>
        <a:prstGeom prst="triangle">
          <a:avLst>
            <a:gd name="adj" fmla="val 100000"/>
          </a:avLst>
        </a:prstGeom>
        <a:solidFill>
          <a:schemeClr val="accent2">
            <a:alpha val="90000"/>
            <a:hueOff val="0"/>
            <a:satOff val="0"/>
            <a:lumOff val="0"/>
            <a:alphaOff val="-33333"/>
          </a:schemeClr>
        </a:solidFill>
        <a:ln w="12700" cap="flat" cmpd="sng" algn="ctr">
          <a:solidFill>
            <a:schemeClr val="accent2">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90D4E-6B4E-4458-A1E9-213E5F2F83D8}">
      <dsp:nvSpPr>
        <dsp:cNvPr id="0" name=""/>
        <dsp:cNvSpPr/>
      </dsp:nvSpPr>
      <dsp:spPr>
        <a:xfrm rot="5400000">
          <a:off x="8913089" y="-314417"/>
          <a:ext cx="1523281" cy="2534706"/>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9E5D3-7EB6-4D25-B75E-D1B6F0DF40C6}">
      <dsp:nvSpPr>
        <dsp:cNvPr id="0" name=""/>
        <dsp:cNvSpPr/>
      </dsp:nvSpPr>
      <dsp:spPr>
        <a:xfrm>
          <a:off x="8658815" y="442913"/>
          <a:ext cx="2288347" cy="2005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ctr" defTabSz="1733550">
            <a:lnSpc>
              <a:spcPct val="90000"/>
            </a:lnSpc>
            <a:spcBef>
              <a:spcPct val="0"/>
            </a:spcBef>
            <a:spcAft>
              <a:spcPct val="35000"/>
            </a:spcAft>
            <a:buNone/>
          </a:pPr>
          <a:r>
            <a:rPr lang="ar-EG" sz="3900" b="1" kern="1200" dirty="0"/>
            <a:t>رؤية الأردن</a:t>
          </a:r>
        </a:p>
        <a:p>
          <a:pPr marL="0" lvl="0" indent="0" algn="ctr" defTabSz="1733550">
            <a:lnSpc>
              <a:spcPct val="90000"/>
            </a:lnSpc>
            <a:spcBef>
              <a:spcPct val="0"/>
            </a:spcBef>
            <a:spcAft>
              <a:spcPct val="35000"/>
            </a:spcAft>
            <a:buNone/>
          </a:pPr>
          <a:r>
            <a:rPr lang="en-US" sz="3900" b="1" kern="1200" dirty="0"/>
            <a:t>2030</a:t>
          </a:r>
        </a:p>
      </dsp:txBody>
      <dsp:txXfrm>
        <a:off x="8658815" y="442913"/>
        <a:ext cx="2288347" cy="2005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3B453-40B3-4C96-8C9E-5C3D173A305B}">
      <dsp:nvSpPr>
        <dsp:cNvPr id="0" name=""/>
        <dsp:cNvSpPr/>
      </dsp:nvSpPr>
      <dsp:spPr>
        <a:xfrm rot="3399350">
          <a:off x="2822707" y="4066870"/>
          <a:ext cx="1551760" cy="32695"/>
        </a:xfrm>
        <a:custGeom>
          <a:avLst/>
          <a:gdLst/>
          <a:ahLst/>
          <a:cxnLst/>
          <a:rect l="0" t="0" r="0" b="0"/>
          <a:pathLst>
            <a:path>
              <a:moveTo>
                <a:pt x="0" y="16347"/>
              </a:moveTo>
              <a:lnTo>
                <a:pt x="1551760" y="163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0F128F-8C3F-404F-9A53-192198ED73F8}">
      <dsp:nvSpPr>
        <dsp:cNvPr id="0" name=""/>
        <dsp:cNvSpPr/>
      </dsp:nvSpPr>
      <dsp:spPr>
        <a:xfrm rot="1760068">
          <a:off x="3281605" y="3498535"/>
          <a:ext cx="1351329" cy="32695"/>
        </a:xfrm>
        <a:custGeom>
          <a:avLst/>
          <a:gdLst/>
          <a:ahLst/>
          <a:cxnLst/>
          <a:rect l="0" t="0" r="0" b="0"/>
          <a:pathLst>
            <a:path>
              <a:moveTo>
                <a:pt x="0" y="16347"/>
              </a:moveTo>
              <a:lnTo>
                <a:pt x="1351329" y="163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32DC4-318C-42F2-B9DA-6508DCF94F4C}">
      <dsp:nvSpPr>
        <dsp:cNvPr id="0" name=""/>
        <dsp:cNvSpPr/>
      </dsp:nvSpPr>
      <dsp:spPr>
        <a:xfrm>
          <a:off x="3368242" y="2845263"/>
          <a:ext cx="1359786" cy="32695"/>
        </a:xfrm>
        <a:custGeom>
          <a:avLst/>
          <a:gdLst/>
          <a:ahLst/>
          <a:cxnLst/>
          <a:rect l="0" t="0" r="0" b="0"/>
          <a:pathLst>
            <a:path>
              <a:moveTo>
                <a:pt x="0" y="16347"/>
              </a:moveTo>
              <a:lnTo>
                <a:pt x="1359786" y="163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136189-A7C3-42DE-B125-4CF73A6C449C}">
      <dsp:nvSpPr>
        <dsp:cNvPr id="0" name=""/>
        <dsp:cNvSpPr/>
      </dsp:nvSpPr>
      <dsp:spPr>
        <a:xfrm rot="19840488">
          <a:off x="3281321" y="2190920"/>
          <a:ext cx="1356595" cy="32695"/>
        </a:xfrm>
        <a:custGeom>
          <a:avLst/>
          <a:gdLst/>
          <a:ahLst/>
          <a:cxnLst/>
          <a:rect l="0" t="0" r="0" b="0"/>
          <a:pathLst>
            <a:path>
              <a:moveTo>
                <a:pt x="0" y="16347"/>
              </a:moveTo>
              <a:lnTo>
                <a:pt x="1356595" y="163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F375E-3A0C-4A13-BB0C-3929E795F512}">
      <dsp:nvSpPr>
        <dsp:cNvPr id="0" name=""/>
        <dsp:cNvSpPr/>
      </dsp:nvSpPr>
      <dsp:spPr>
        <a:xfrm rot="18203689">
          <a:off x="2818946" y="1614635"/>
          <a:ext cx="1574274" cy="32695"/>
        </a:xfrm>
        <a:custGeom>
          <a:avLst/>
          <a:gdLst/>
          <a:ahLst/>
          <a:cxnLst/>
          <a:rect l="0" t="0" r="0" b="0"/>
          <a:pathLst>
            <a:path>
              <a:moveTo>
                <a:pt x="0" y="16347"/>
              </a:moveTo>
              <a:lnTo>
                <a:pt x="1574274" y="1634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769EE-94ED-4105-94F0-C1FBF2AD1621}">
      <dsp:nvSpPr>
        <dsp:cNvPr id="0" name=""/>
        <dsp:cNvSpPr/>
      </dsp:nvSpPr>
      <dsp:spPr>
        <a:xfrm>
          <a:off x="1454979" y="1463239"/>
          <a:ext cx="2744740" cy="286185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EEFB1-9E5A-4082-8B2B-1291812DD988}">
      <dsp:nvSpPr>
        <dsp:cNvPr id="0" name=""/>
        <dsp:cNvSpPr/>
      </dsp:nvSpPr>
      <dsp:spPr>
        <a:xfrm>
          <a:off x="3772978" y="-111227"/>
          <a:ext cx="1183756" cy="1182487"/>
        </a:xfrm>
        <a:prstGeom prst="ellipse">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EG" sz="2000" kern="1200" dirty="0"/>
            <a:t>ورشة عمل تعريفية</a:t>
          </a:r>
          <a:endParaRPr lang="en-US" sz="2000" kern="1200" dirty="0"/>
        </a:p>
      </dsp:txBody>
      <dsp:txXfrm>
        <a:off x="3946335" y="61944"/>
        <a:ext cx="837042" cy="836145"/>
      </dsp:txXfrm>
    </dsp:sp>
    <dsp:sp modelId="{C48AB4DE-B653-4BC3-AF21-290A4EB7CB2D}">
      <dsp:nvSpPr>
        <dsp:cNvPr id="0" name=""/>
        <dsp:cNvSpPr/>
      </dsp:nvSpPr>
      <dsp:spPr>
        <a:xfrm>
          <a:off x="4474456" y="946976"/>
          <a:ext cx="1229566" cy="1251449"/>
        </a:xfrm>
        <a:prstGeom prst="ellipse">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EG" sz="2000" kern="1200" dirty="0"/>
            <a:t> التصميم</a:t>
          </a:r>
          <a:endParaRPr lang="en-US" sz="2000" kern="1200" dirty="0"/>
        </a:p>
      </dsp:txBody>
      <dsp:txXfrm>
        <a:off x="4654522" y="1130246"/>
        <a:ext cx="869434" cy="884909"/>
      </dsp:txXfrm>
    </dsp:sp>
    <dsp:sp modelId="{9732337D-2F85-44EE-B3E5-35CEDCAB61DC}">
      <dsp:nvSpPr>
        <dsp:cNvPr id="0" name=""/>
        <dsp:cNvSpPr/>
      </dsp:nvSpPr>
      <dsp:spPr>
        <a:xfrm>
          <a:off x="4728028" y="2240089"/>
          <a:ext cx="1234059" cy="1243044"/>
        </a:xfrm>
        <a:prstGeom prst="ellipse">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EG" sz="2000" kern="1200" dirty="0"/>
            <a:t> التنفيذ </a:t>
          </a:r>
          <a:endParaRPr lang="en-US" sz="2000" kern="1200" dirty="0"/>
        </a:p>
      </dsp:txBody>
      <dsp:txXfrm>
        <a:off x="4908752" y="2422129"/>
        <a:ext cx="872611" cy="878964"/>
      </dsp:txXfrm>
    </dsp:sp>
    <dsp:sp modelId="{910E355A-CBEE-4214-9BA8-B72CEF6D5077}">
      <dsp:nvSpPr>
        <dsp:cNvPr id="0" name=""/>
        <dsp:cNvSpPr/>
      </dsp:nvSpPr>
      <dsp:spPr>
        <a:xfrm>
          <a:off x="4470112" y="3517075"/>
          <a:ext cx="1236516" cy="1266893"/>
        </a:xfrm>
        <a:prstGeom prst="ellipse">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EG" sz="2000" kern="1200" dirty="0"/>
            <a:t> التقييم </a:t>
          </a:r>
          <a:endParaRPr lang="en-US" sz="2000" kern="1200" dirty="0"/>
        </a:p>
      </dsp:txBody>
      <dsp:txXfrm>
        <a:off x="4651196" y="3702607"/>
        <a:ext cx="874348" cy="895829"/>
      </dsp:txXfrm>
    </dsp:sp>
    <dsp:sp modelId="{8DBFEB76-3AE4-4AAE-B36E-93E7063C45A6}">
      <dsp:nvSpPr>
        <dsp:cNvPr id="0" name=""/>
        <dsp:cNvSpPr/>
      </dsp:nvSpPr>
      <dsp:spPr>
        <a:xfrm>
          <a:off x="3757889" y="4626614"/>
          <a:ext cx="1207899" cy="1233184"/>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EG" sz="2000" kern="1200" dirty="0"/>
            <a:t>صياغة الرؤية </a:t>
          </a:r>
          <a:endParaRPr lang="en-US" sz="2000" kern="1200" dirty="0"/>
        </a:p>
      </dsp:txBody>
      <dsp:txXfrm>
        <a:off x="3934782" y="4807210"/>
        <a:ext cx="854113" cy="871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4E381-4F68-4846-8B8C-FD3AF448EADD}">
      <dsp:nvSpPr>
        <dsp:cNvPr id="0" name=""/>
        <dsp:cNvSpPr/>
      </dsp:nvSpPr>
      <dsp:spPr>
        <a:xfrm rot="5400000">
          <a:off x="5404008" y="135774"/>
          <a:ext cx="2088839" cy="1817290"/>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ar-EG" sz="4100" kern="1200"/>
            <a:t>أداة </a:t>
          </a:r>
          <a:r>
            <a:rPr lang="ar-EG" sz="3200" kern="1200">
              <a:latin typeface="Calibri" panose="020F0502020204030204"/>
              <a:ea typeface="+mn-ea"/>
              <a:cs typeface="Arial" panose="020B0604020202020204" pitchFamily="34" charset="0"/>
            </a:rPr>
            <a:t>تعلم</a:t>
          </a:r>
          <a:endParaRPr lang="en-US" sz="3200" kern="1200" dirty="0">
            <a:latin typeface="Calibri" panose="020F0502020204030204"/>
            <a:ea typeface="+mn-ea"/>
            <a:cs typeface="Arial" panose="020B0604020202020204" pitchFamily="34" charset="0"/>
          </a:endParaRPr>
        </a:p>
      </dsp:txBody>
      <dsp:txXfrm rot="-5400000">
        <a:off x="5822976" y="325511"/>
        <a:ext cx="1250902" cy="1437817"/>
      </dsp:txXfrm>
    </dsp:sp>
    <dsp:sp modelId="{E6530AB2-131D-4B8B-99AA-8E01D3FE9CEA}">
      <dsp:nvSpPr>
        <dsp:cNvPr id="0" name=""/>
        <dsp:cNvSpPr/>
      </dsp:nvSpPr>
      <dsp:spPr>
        <a:xfrm>
          <a:off x="7397989" y="419563"/>
          <a:ext cx="2331144" cy="1253303"/>
        </a:xfrm>
        <a:prstGeom prst="rect">
          <a:avLst/>
        </a:prstGeom>
        <a:noFill/>
        <a:ln>
          <a:noFill/>
        </a:ln>
        <a:effectLst/>
      </dsp:spPr>
      <dsp:style>
        <a:lnRef idx="0">
          <a:scrgbClr r="0" g="0" b="0"/>
        </a:lnRef>
        <a:fillRef idx="0">
          <a:scrgbClr r="0" g="0" b="0"/>
        </a:fillRef>
        <a:effectRef idx="0">
          <a:scrgbClr r="0" g="0" b="0"/>
        </a:effectRef>
        <a:fontRef idx="minor"/>
      </dsp:style>
    </dsp:sp>
    <dsp:sp modelId="{589C366A-162B-4169-89B2-D2F77A2A07A0}">
      <dsp:nvSpPr>
        <dsp:cNvPr id="0" name=""/>
        <dsp:cNvSpPr/>
      </dsp:nvSpPr>
      <dsp:spPr>
        <a:xfrm rot="5400000">
          <a:off x="3449676" y="137570"/>
          <a:ext cx="2088839" cy="1817290"/>
        </a:xfrm>
        <a:prstGeom prst="hexagon">
          <a:avLst>
            <a:gd name="adj" fmla="val 25000"/>
            <a:gd name="vf" fmla="val 11547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ar-EG" sz="3200" kern="1200" dirty="0">
              <a:latin typeface="Calibri" panose="020F0502020204030204"/>
              <a:ea typeface="+mn-ea"/>
              <a:cs typeface="Arial" panose="020B0604020202020204" pitchFamily="34" charset="0"/>
            </a:rPr>
            <a:t>غير رسمية</a:t>
          </a:r>
          <a:endParaRPr lang="en-US" sz="3200" kern="1200" dirty="0">
            <a:latin typeface="Calibri" panose="020F0502020204030204"/>
            <a:ea typeface="+mn-ea"/>
            <a:cs typeface="Arial" panose="020B0604020202020204" pitchFamily="34" charset="0"/>
          </a:endParaRPr>
        </a:p>
      </dsp:txBody>
      <dsp:txXfrm rot="-5400000">
        <a:off x="3868644" y="327307"/>
        <a:ext cx="1250902" cy="1437817"/>
      </dsp:txXfrm>
    </dsp:sp>
    <dsp:sp modelId="{74E83471-9412-491B-BE4D-72813F2D0E94}">
      <dsp:nvSpPr>
        <dsp:cNvPr id="0" name=""/>
        <dsp:cNvSpPr/>
      </dsp:nvSpPr>
      <dsp:spPr>
        <a:xfrm rot="5400000">
          <a:off x="4404682" y="1924802"/>
          <a:ext cx="2088839" cy="1817290"/>
        </a:xfrm>
        <a:prstGeom prst="hexagon">
          <a:avLst>
            <a:gd name="adj" fmla="val 25000"/>
            <a:gd name="vf" fmla="val 11547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EG" sz="3200" kern="1200" dirty="0">
              <a:latin typeface="Calibri" panose="020F0502020204030204"/>
              <a:ea typeface="+mn-ea"/>
              <a:cs typeface="Arial" panose="020B0604020202020204" pitchFamily="34" charset="0"/>
            </a:rPr>
            <a:t>حلول غير نمطية</a:t>
          </a:r>
          <a:endParaRPr lang="en-US" sz="3200" kern="1200" dirty="0">
            <a:latin typeface="Calibri" panose="020F0502020204030204"/>
            <a:ea typeface="+mn-ea"/>
            <a:cs typeface="Arial" panose="020B0604020202020204" pitchFamily="34" charset="0"/>
          </a:endParaRPr>
        </a:p>
      </dsp:txBody>
      <dsp:txXfrm rot="-5400000">
        <a:off x="4823650" y="2114539"/>
        <a:ext cx="1250902" cy="1437817"/>
      </dsp:txXfrm>
    </dsp:sp>
    <dsp:sp modelId="{05713EB8-2786-474F-87C6-11ADACC60D73}">
      <dsp:nvSpPr>
        <dsp:cNvPr id="0" name=""/>
        <dsp:cNvSpPr/>
      </dsp:nvSpPr>
      <dsp:spPr>
        <a:xfrm>
          <a:off x="2209312" y="2192570"/>
          <a:ext cx="2255946" cy="1253303"/>
        </a:xfrm>
        <a:prstGeom prst="rect">
          <a:avLst/>
        </a:prstGeom>
        <a:noFill/>
        <a:ln>
          <a:noFill/>
        </a:ln>
        <a:effectLst/>
      </dsp:spPr>
      <dsp:style>
        <a:lnRef idx="0">
          <a:scrgbClr r="0" g="0" b="0"/>
        </a:lnRef>
        <a:fillRef idx="0">
          <a:scrgbClr r="0" g="0" b="0"/>
        </a:fillRef>
        <a:effectRef idx="0">
          <a:scrgbClr r="0" g="0" b="0"/>
        </a:effectRef>
        <a:fontRef idx="minor"/>
      </dsp:style>
    </dsp:sp>
    <dsp:sp modelId="{8C08A4C2-73C0-48E3-9429-366B917999C7}">
      <dsp:nvSpPr>
        <dsp:cNvPr id="0" name=""/>
        <dsp:cNvSpPr/>
      </dsp:nvSpPr>
      <dsp:spPr>
        <a:xfrm rot="5400000">
          <a:off x="6367355" y="1910577"/>
          <a:ext cx="2088839" cy="1817290"/>
        </a:xfrm>
        <a:prstGeom prst="hexagon">
          <a:avLst>
            <a:gd name="adj" fmla="val 25000"/>
            <a:gd name="vf" fmla="val 11547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ar-EG" sz="3200" kern="1200">
              <a:latin typeface="Calibri" panose="020F0502020204030204"/>
              <a:ea typeface="+mn-ea"/>
              <a:cs typeface="Arial" panose="020B0604020202020204" pitchFamily="34" charset="0"/>
            </a:rPr>
            <a:t>الواقع</a:t>
          </a:r>
          <a:endParaRPr lang="en-US" sz="3200" kern="1200" dirty="0">
            <a:latin typeface="Calibri" panose="020F0502020204030204"/>
            <a:ea typeface="+mn-ea"/>
            <a:cs typeface="Arial" panose="020B0604020202020204" pitchFamily="34" charset="0"/>
          </a:endParaRPr>
        </a:p>
      </dsp:txBody>
      <dsp:txXfrm rot="-5400000">
        <a:off x="6786323" y="2100314"/>
        <a:ext cx="1250902" cy="1437817"/>
      </dsp:txXfrm>
    </dsp:sp>
    <dsp:sp modelId="{ABFD6E42-5EF4-427E-8207-0DD870261F08}">
      <dsp:nvSpPr>
        <dsp:cNvPr id="0" name=""/>
        <dsp:cNvSpPr/>
      </dsp:nvSpPr>
      <dsp:spPr>
        <a:xfrm rot="5400000">
          <a:off x="5389778" y="3683584"/>
          <a:ext cx="2088839" cy="1817290"/>
        </a:xfrm>
        <a:prstGeom prst="hexagon">
          <a:avLst>
            <a:gd name="adj" fmla="val 25000"/>
            <a:gd name="vf" fmla="val 11547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EG" sz="3200" kern="1200">
              <a:latin typeface="Calibri" panose="020F0502020204030204"/>
              <a:ea typeface="+mn-ea"/>
              <a:cs typeface="Arial" panose="020B0604020202020204" pitchFamily="34" charset="0"/>
            </a:rPr>
            <a:t>سيناريو</a:t>
          </a:r>
          <a:endParaRPr lang="en-US" sz="3200" kern="1200" dirty="0">
            <a:latin typeface="Calibri" panose="020F0502020204030204"/>
            <a:ea typeface="+mn-ea"/>
            <a:cs typeface="Arial" panose="020B0604020202020204" pitchFamily="34" charset="0"/>
          </a:endParaRPr>
        </a:p>
      </dsp:txBody>
      <dsp:txXfrm rot="-5400000">
        <a:off x="5808746" y="3873321"/>
        <a:ext cx="1250902" cy="1437817"/>
      </dsp:txXfrm>
    </dsp:sp>
    <dsp:sp modelId="{BD3AA510-4600-41EC-A571-DCD4E62789E5}">
      <dsp:nvSpPr>
        <dsp:cNvPr id="0" name=""/>
        <dsp:cNvSpPr/>
      </dsp:nvSpPr>
      <dsp:spPr>
        <a:xfrm>
          <a:off x="7397989" y="3965577"/>
          <a:ext cx="2331144" cy="1253303"/>
        </a:xfrm>
        <a:prstGeom prst="rect">
          <a:avLst/>
        </a:prstGeom>
        <a:noFill/>
        <a:ln>
          <a:noFill/>
        </a:ln>
        <a:effectLst/>
      </dsp:spPr>
      <dsp:style>
        <a:lnRef idx="0">
          <a:scrgbClr r="0" g="0" b="0"/>
        </a:lnRef>
        <a:fillRef idx="0">
          <a:scrgbClr r="0" g="0" b="0"/>
        </a:fillRef>
        <a:effectRef idx="0">
          <a:scrgbClr r="0" g="0" b="0"/>
        </a:effectRef>
        <a:fontRef idx="minor"/>
      </dsp:style>
    </dsp:sp>
    <dsp:sp modelId="{11530485-A8F9-45FE-A4B7-29591760E1A6}">
      <dsp:nvSpPr>
        <dsp:cNvPr id="0" name=""/>
        <dsp:cNvSpPr/>
      </dsp:nvSpPr>
      <dsp:spPr>
        <a:xfrm rot="5400000">
          <a:off x="2522403" y="1899590"/>
          <a:ext cx="2088839" cy="1817290"/>
        </a:xfrm>
        <a:prstGeom prst="hexagon">
          <a:avLst>
            <a:gd name="adj" fmla="val 25000"/>
            <a:gd name="vf" fmla="val 11547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ar-EG" sz="3200" kern="1200">
              <a:latin typeface="Calibri" panose="020F0502020204030204"/>
              <a:ea typeface="+mn-ea"/>
              <a:cs typeface="Arial" panose="020B0604020202020204" pitchFamily="34" charset="0"/>
            </a:rPr>
            <a:t>تحديات</a:t>
          </a:r>
          <a:endParaRPr lang="en-US" sz="3200" kern="1200" dirty="0">
            <a:latin typeface="Calibri" panose="020F0502020204030204"/>
            <a:ea typeface="+mn-ea"/>
            <a:cs typeface="Arial" panose="020B0604020202020204" pitchFamily="34" charset="0"/>
          </a:endParaRPr>
        </a:p>
      </dsp:txBody>
      <dsp:txXfrm rot="-5400000">
        <a:off x="2941371" y="2089327"/>
        <a:ext cx="1250902" cy="1437817"/>
      </dsp:txXfrm>
    </dsp:sp>
    <dsp:sp modelId="{49D34D96-3A58-4E79-BC47-89CEE06CA9DB}">
      <dsp:nvSpPr>
        <dsp:cNvPr id="0" name=""/>
        <dsp:cNvSpPr/>
      </dsp:nvSpPr>
      <dsp:spPr>
        <a:xfrm rot="5400000">
          <a:off x="3492838" y="3679260"/>
          <a:ext cx="2088839" cy="1817290"/>
        </a:xfrm>
        <a:prstGeom prst="hexagon">
          <a:avLst>
            <a:gd name="adj" fmla="val 25000"/>
            <a:gd name="vf" fmla="val 11547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EG" sz="3200" kern="1200">
              <a:latin typeface="Calibri" panose="020F0502020204030204"/>
              <a:ea typeface="+mn-ea"/>
              <a:cs typeface="Arial" panose="020B0604020202020204" pitchFamily="34" charset="0"/>
            </a:rPr>
            <a:t>قضايا</a:t>
          </a:r>
          <a:endParaRPr lang="en-US" sz="3200" kern="1200" dirty="0">
            <a:latin typeface="Calibri" panose="020F0502020204030204"/>
            <a:ea typeface="+mn-ea"/>
            <a:cs typeface="Arial" panose="020B0604020202020204" pitchFamily="34" charset="0"/>
          </a:endParaRPr>
        </a:p>
      </dsp:txBody>
      <dsp:txXfrm rot="-5400000">
        <a:off x="3911806" y="3868997"/>
        <a:ext cx="1250902" cy="1437817"/>
      </dsp:txXfrm>
    </dsp:sp>
    <dsp:sp modelId="{64EBADDC-00A0-4A11-B3DB-4363102AD3DD}">
      <dsp:nvSpPr>
        <dsp:cNvPr id="0" name=""/>
        <dsp:cNvSpPr/>
      </dsp:nvSpPr>
      <dsp:spPr>
        <a:xfrm>
          <a:off x="2209312" y="5738584"/>
          <a:ext cx="2255946" cy="1253303"/>
        </a:xfrm>
        <a:prstGeom prst="rect">
          <a:avLst/>
        </a:prstGeom>
        <a:noFill/>
        <a:ln>
          <a:noFill/>
        </a:ln>
        <a:effectLst/>
      </dsp:spPr>
      <dsp:style>
        <a:lnRef idx="0">
          <a:scrgbClr r="0" g="0" b="0"/>
        </a:lnRef>
        <a:fillRef idx="0">
          <a:scrgbClr r="0" g="0" b="0"/>
        </a:fillRef>
        <a:effectRef idx="0">
          <a:scrgbClr r="0" g="0" b="0"/>
        </a:effectRef>
        <a:fontRef idx="minor"/>
      </dsp:style>
    </dsp:sp>
    <dsp:sp modelId="{CAB7DC2A-204C-43E3-BD04-1328D4AFC45A}">
      <dsp:nvSpPr>
        <dsp:cNvPr id="0" name=""/>
        <dsp:cNvSpPr/>
      </dsp:nvSpPr>
      <dsp:spPr>
        <a:xfrm rot="5400000">
          <a:off x="7286886" y="3663009"/>
          <a:ext cx="2088839" cy="1817290"/>
        </a:xfrm>
        <a:prstGeom prst="hexagon">
          <a:avLst>
            <a:gd name="adj" fmla="val 2500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ar-EG" sz="3200" kern="1200">
              <a:latin typeface="Calibri" panose="020F0502020204030204"/>
              <a:ea typeface="+mn-ea"/>
              <a:cs typeface="Arial" panose="020B0604020202020204" pitchFamily="34" charset="0"/>
            </a:rPr>
            <a:t>تفكير</a:t>
          </a:r>
          <a:r>
            <a:rPr lang="ar-EG" sz="3600" kern="1200"/>
            <a:t> </a:t>
          </a:r>
          <a:r>
            <a:rPr lang="ar-EG" sz="3200" kern="1200">
              <a:latin typeface="Calibri" panose="020F0502020204030204"/>
              <a:ea typeface="+mn-ea"/>
              <a:cs typeface="Arial" panose="020B0604020202020204" pitchFamily="34" charset="0"/>
            </a:rPr>
            <a:t>نقدي</a:t>
          </a:r>
          <a:endParaRPr lang="en-US" sz="3200" kern="1200" dirty="0">
            <a:latin typeface="Calibri" panose="020F0502020204030204"/>
            <a:ea typeface="+mn-ea"/>
            <a:cs typeface="Arial" panose="020B0604020202020204" pitchFamily="34" charset="0"/>
          </a:endParaRPr>
        </a:p>
      </dsp:txBody>
      <dsp:txXfrm rot="-5400000">
        <a:off x="7705854" y="3852746"/>
        <a:ext cx="1250902" cy="1437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A5442-1AD4-4C37-8FC0-54E9C2088F04}">
      <dsp:nvSpPr>
        <dsp:cNvPr id="0" name=""/>
        <dsp:cNvSpPr/>
      </dsp:nvSpPr>
      <dsp:spPr>
        <a:xfrm>
          <a:off x="3601796" y="332"/>
          <a:ext cx="1737593" cy="173759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kern="1200" dirty="0"/>
            <a:t>ثقافة التعلم</a:t>
          </a:r>
          <a:endParaRPr lang="en-US" sz="2800" kern="1200" dirty="0"/>
        </a:p>
      </dsp:txBody>
      <dsp:txXfrm>
        <a:off x="3856261" y="254797"/>
        <a:ext cx="1228663" cy="1228663"/>
      </dsp:txXfrm>
    </dsp:sp>
    <dsp:sp modelId="{9CC59A18-9B47-4DFB-85A5-AAE3F2FBEDE5}">
      <dsp:nvSpPr>
        <dsp:cNvPr id="0" name=""/>
        <dsp:cNvSpPr/>
      </dsp:nvSpPr>
      <dsp:spPr>
        <a:xfrm rot="2128832">
          <a:off x="5290546" y="1323861"/>
          <a:ext cx="458780" cy="5864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03324" y="1401205"/>
        <a:ext cx="321146" cy="351863"/>
      </dsp:txXfrm>
    </dsp:sp>
    <dsp:sp modelId="{7B4BC42F-105E-42DB-B46C-0D9BCE72B0B5}">
      <dsp:nvSpPr>
        <dsp:cNvPr id="0" name=""/>
        <dsp:cNvSpPr/>
      </dsp:nvSpPr>
      <dsp:spPr>
        <a:xfrm>
          <a:off x="5721629" y="1511308"/>
          <a:ext cx="1737593" cy="1737593"/>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kern="1200" dirty="0"/>
            <a:t>تغيير </a:t>
          </a:r>
          <a:r>
            <a:rPr lang="ar-EG" sz="2800" kern="1200" dirty="0">
              <a:latin typeface="Calibri" panose="020F0502020204030204"/>
              <a:ea typeface="+mn-ea"/>
              <a:cs typeface="Arial" panose="020B0604020202020204" pitchFamily="34" charset="0"/>
            </a:rPr>
            <a:t>المنظور</a:t>
          </a:r>
          <a:endParaRPr lang="en-US" sz="2800" kern="1200" dirty="0">
            <a:latin typeface="Calibri" panose="020F0502020204030204"/>
            <a:ea typeface="+mn-ea"/>
            <a:cs typeface="Arial" panose="020B0604020202020204" pitchFamily="34" charset="0"/>
          </a:endParaRPr>
        </a:p>
      </dsp:txBody>
      <dsp:txXfrm>
        <a:off x="5976094" y="1765773"/>
        <a:ext cx="1228663" cy="1228663"/>
      </dsp:txXfrm>
    </dsp:sp>
    <dsp:sp modelId="{FEAFB45F-8EF6-4C8D-87EA-6EA48A791C13}">
      <dsp:nvSpPr>
        <dsp:cNvPr id="0" name=""/>
        <dsp:cNvSpPr/>
      </dsp:nvSpPr>
      <dsp:spPr>
        <a:xfrm rot="6484658">
          <a:off x="5949754" y="3324567"/>
          <a:ext cx="473341" cy="586437"/>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6042787" y="3374358"/>
        <a:ext cx="331339" cy="351863"/>
      </dsp:txXfrm>
    </dsp:sp>
    <dsp:sp modelId="{E880D2A6-09F6-4FD3-807A-68F070A771C0}">
      <dsp:nvSpPr>
        <dsp:cNvPr id="0" name=""/>
        <dsp:cNvSpPr/>
      </dsp:nvSpPr>
      <dsp:spPr>
        <a:xfrm>
          <a:off x="4905312" y="4012140"/>
          <a:ext cx="1737593" cy="173759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kern="1200" dirty="0"/>
            <a:t>مهارات اجتماعية</a:t>
          </a:r>
          <a:endParaRPr lang="en-US" sz="2800" kern="1200" dirty="0"/>
        </a:p>
      </dsp:txBody>
      <dsp:txXfrm>
        <a:off x="5159777" y="4266605"/>
        <a:ext cx="1228663" cy="1228663"/>
      </dsp:txXfrm>
    </dsp:sp>
    <dsp:sp modelId="{FDAF12A6-7199-4AC3-82BF-28799E28FE35}">
      <dsp:nvSpPr>
        <dsp:cNvPr id="0" name=""/>
        <dsp:cNvSpPr/>
      </dsp:nvSpPr>
      <dsp:spPr>
        <a:xfrm rot="10800000">
          <a:off x="4253234" y="4587718"/>
          <a:ext cx="460801" cy="586437"/>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4391474" y="4705005"/>
        <a:ext cx="322561" cy="351863"/>
      </dsp:txXfrm>
    </dsp:sp>
    <dsp:sp modelId="{6F25E6DE-7DC2-4AD2-B6C3-D5E3B71DBC9E}">
      <dsp:nvSpPr>
        <dsp:cNvPr id="0" name=""/>
        <dsp:cNvSpPr/>
      </dsp:nvSpPr>
      <dsp:spPr>
        <a:xfrm>
          <a:off x="2298280" y="4012140"/>
          <a:ext cx="1737593" cy="1737593"/>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kern="1200" dirty="0"/>
            <a:t>الوعي بالمشاركة المجتمعية</a:t>
          </a:r>
          <a:endParaRPr lang="en-US" sz="2800" kern="1200" dirty="0"/>
        </a:p>
      </dsp:txBody>
      <dsp:txXfrm>
        <a:off x="2552745" y="4266605"/>
        <a:ext cx="1228663" cy="1228663"/>
      </dsp:txXfrm>
    </dsp:sp>
    <dsp:sp modelId="{3D0A85A0-519A-46A2-8DBD-803C84D875FB}">
      <dsp:nvSpPr>
        <dsp:cNvPr id="0" name=""/>
        <dsp:cNvSpPr/>
      </dsp:nvSpPr>
      <dsp:spPr>
        <a:xfrm rot="15120000">
          <a:off x="2537898" y="3360405"/>
          <a:ext cx="460801" cy="586437"/>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628377" y="3543429"/>
        <a:ext cx="322561" cy="351863"/>
      </dsp:txXfrm>
    </dsp:sp>
    <dsp:sp modelId="{DC2120F7-72FC-4CF3-B99C-4DBE19967E9F}">
      <dsp:nvSpPr>
        <dsp:cNvPr id="0" name=""/>
        <dsp:cNvSpPr/>
      </dsp:nvSpPr>
      <dsp:spPr>
        <a:xfrm>
          <a:off x="1492663" y="1532706"/>
          <a:ext cx="1737593" cy="173759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kern="1200" dirty="0"/>
            <a:t>التفكير النقدي</a:t>
          </a:r>
          <a:endParaRPr lang="en-US" sz="2800" kern="1200" dirty="0"/>
        </a:p>
      </dsp:txBody>
      <dsp:txXfrm>
        <a:off x="1747128" y="1787171"/>
        <a:ext cx="1228663" cy="1228663"/>
      </dsp:txXfrm>
    </dsp:sp>
    <dsp:sp modelId="{1A74C33B-D975-4F10-8C0A-660180888788}">
      <dsp:nvSpPr>
        <dsp:cNvPr id="0" name=""/>
        <dsp:cNvSpPr/>
      </dsp:nvSpPr>
      <dsp:spPr>
        <a:xfrm rot="19440000">
          <a:off x="3175075" y="1349763"/>
          <a:ext cx="460801" cy="586437"/>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rgbClr val="FF0000"/>
            </a:solidFill>
          </a:endParaRPr>
        </a:p>
      </dsp:txBody>
      <dsp:txXfrm>
        <a:off x="3188276" y="1507678"/>
        <a:ext cx="322561" cy="351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4599-EF4B-44C2-968C-43E71B2C1A31}">
      <dsp:nvSpPr>
        <dsp:cNvPr id="0" name=""/>
        <dsp:cNvSpPr/>
      </dsp:nvSpPr>
      <dsp:spPr>
        <a:xfrm>
          <a:off x="1884679" y="0"/>
          <a:ext cx="5175806" cy="5175806"/>
        </a:xfrm>
        <a:prstGeom prst="triangl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77AE3-7CA8-4188-92F2-D861ECDDEB9D}">
      <dsp:nvSpPr>
        <dsp:cNvPr id="0" name=""/>
        <dsp:cNvSpPr/>
      </dsp:nvSpPr>
      <dsp:spPr>
        <a:xfrm>
          <a:off x="4460017" y="678417"/>
          <a:ext cx="6768145" cy="1177709"/>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Font typeface="+mj-lt"/>
            <a:buNone/>
          </a:pPr>
          <a:r>
            <a:rPr lang="ar-EG" sz="2900" b="1" kern="1200"/>
            <a:t>1- </a:t>
          </a:r>
          <a:r>
            <a:rPr lang="ar-SA" sz="2900" b="1" kern="1200"/>
            <a:t>فهم أفضل لديناميكيات </a:t>
          </a:r>
          <a:r>
            <a:rPr lang="ar-EG" sz="2900" b="1" kern="1200"/>
            <a:t>الخلافات بين </a:t>
          </a:r>
          <a:r>
            <a:rPr lang="ar-SA" sz="2900" b="1" kern="1200"/>
            <a:t>الأطراف الفاعل</a:t>
          </a:r>
          <a:r>
            <a:rPr lang="ar-EG" sz="2900" b="1" kern="1200"/>
            <a:t>ة</a:t>
          </a:r>
          <a:endParaRPr lang="en-US" sz="2900" b="1" kern="1200" dirty="0"/>
        </a:p>
      </dsp:txBody>
      <dsp:txXfrm>
        <a:off x="4517508" y="735908"/>
        <a:ext cx="6653163" cy="1062727"/>
      </dsp:txXfrm>
    </dsp:sp>
    <dsp:sp modelId="{75B1DD3A-D935-4B91-89CB-9C1962F43CC6}">
      <dsp:nvSpPr>
        <dsp:cNvPr id="0" name=""/>
        <dsp:cNvSpPr/>
      </dsp:nvSpPr>
      <dsp:spPr>
        <a:xfrm>
          <a:off x="4526108" y="1988876"/>
          <a:ext cx="6778810" cy="1119533"/>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Font typeface="+mj-lt"/>
            <a:buNone/>
          </a:pPr>
          <a:r>
            <a:rPr lang="ar-EG" sz="2900" b="1" kern="1200"/>
            <a:t>2- </a:t>
          </a:r>
          <a:r>
            <a:rPr lang="ar-SA" sz="2900" b="1" kern="1200"/>
            <a:t>ال</a:t>
          </a:r>
          <a:r>
            <a:rPr lang="ar-EG" sz="2900" b="1" kern="1200"/>
            <a:t>إ</a:t>
          </a:r>
          <a:r>
            <a:rPr lang="ar-SA" sz="2900" b="1" kern="1200"/>
            <a:t>تصال وبناء الثقة والتعاون</a:t>
          </a:r>
          <a:endParaRPr lang="en-US" sz="2900" b="1" kern="1200" dirty="0"/>
        </a:p>
      </dsp:txBody>
      <dsp:txXfrm>
        <a:off x="4580759" y="2043527"/>
        <a:ext cx="6669508" cy="1010231"/>
      </dsp:txXfrm>
    </dsp:sp>
    <dsp:sp modelId="{05D5F4DF-E1F1-4B81-ABB8-70BC82553513}">
      <dsp:nvSpPr>
        <dsp:cNvPr id="0" name=""/>
        <dsp:cNvSpPr/>
      </dsp:nvSpPr>
      <dsp:spPr>
        <a:xfrm>
          <a:off x="4476502" y="3269361"/>
          <a:ext cx="6781198" cy="1134086"/>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1">
            <a:lnSpc>
              <a:spcPct val="90000"/>
            </a:lnSpc>
            <a:spcBef>
              <a:spcPct val="0"/>
            </a:spcBef>
            <a:spcAft>
              <a:spcPct val="35000"/>
            </a:spcAft>
            <a:buFont typeface="+mj-lt"/>
            <a:buNone/>
          </a:pPr>
          <a:r>
            <a:rPr lang="ar-EG" sz="2900" b="1" kern="1200" dirty="0"/>
            <a:t>3- مواجهة التحديات</a:t>
          </a:r>
          <a:endParaRPr lang="en-US" sz="2900" b="1" kern="1200" dirty="0"/>
        </a:p>
      </dsp:txBody>
      <dsp:txXfrm>
        <a:off x="4531864" y="3324723"/>
        <a:ext cx="6670474" cy="1023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353BF-0F9D-46FB-A0DB-EC50DF59648B}">
      <dsp:nvSpPr>
        <dsp:cNvPr id="0" name=""/>
        <dsp:cNvSpPr/>
      </dsp:nvSpPr>
      <dsp:spPr>
        <a:xfrm>
          <a:off x="3095624" y="232"/>
          <a:ext cx="1936750" cy="125888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EG" sz="3200" kern="1200" dirty="0"/>
            <a:t>السيناريو</a:t>
          </a:r>
          <a:endParaRPr lang="en-US" sz="3200" kern="1200" dirty="0"/>
        </a:p>
      </dsp:txBody>
      <dsp:txXfrm>
        <a:off x="3157078" y="61686"/>
        <a:ext cx="1813842" cy="1135979"/>
      </dsp:txXfrm>
    </dsp:sp>
    <dsp:sp modelId="{B952CD68-F64D-41E4-A53F-86E1DE46D58A}">
      <dsp:nvSpPr>
        <dsp:cNvPr id="0" name=""/>
        <dsp:cNvSpPr/>
      </dsp:nvSpPr>
      <dsp:spPr>
        <a:xfrm>
          <a:off x="1984342" y="629676"/>
          <a:ext cx="4159314" cy="4159314"/>
        </a:xfrm>
        <a:custGeom>
          <a:avLst/>
          <a:gdLst/>
          <a:ahLst/>
          <a:cxnLst/>
          <a:rect l="0" t="0" r="0" b="0"/>
          <a:pathLst>
            <a:path>
              <a:moveTo>
                <a:pt x="3315338" y="406915"/>
              </a:moveTo>
              <a:arcTo wR="2079657" hR="2079657" stAng="18387232" swAng="163356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7FFE3B6-BA53-4C0F-A933-28118DE5D116}">
      <dsp:nvSpPr>
        <dsp:cNvPr id="0" name=""/>
        <dsp:cNvSpPr/>
      </dsp:nvSpPr>
      <dsp:spPr>
        <a:xfrm>
          <a:off x="5175282" y="2079889"/>
          <a:ext cx="1936750" cy="1258887"/>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EG" sz="3200" kern="1200" dirty="0"/>
            <a:t>قواعد وإجراءات</a:t>
          </a:r>
          <a:endParaRPr lang="en-US" sz="3200" kern="1200" dirty="0"/>
        </a:p>
      </dsp:txBody>
      <dsp:txXfrm>
        <a:off x="5236736" y="2141343"/>
        <a:ext cx="1813842" cy="1135979"/>
      </dsp:txXfrm>
    </dsp:sp>
    <dsp:sp modelId="{E6A64ACF-D156-47E2-9362-023855CEC2EE}">
      <dsp:nvSpPr>
        <dsp:cNvPr id="0" name=""/>
        <dsp:cNvSpPr/>
      </dsp:nvSpPr>
      <dsp:spPr>
        <a:xfrm>
          <a:off x="1984342" y="629676"/>
          <a:ext cx="4159314" cy="4159314"/>
        </a:xfrm>
        <a:custGeom>
          <a:avLst/>
          <a:gdLst/>
          <a:ahLst/>
          <a:cxnLst/>
          <a:rect l="0" t="0" r="0" b="0"/>
          <a:pathLst>
            <a:path>
              <a:moveTo>
                <a:pt x="3943720" y="3001743"/>
              </a:moveTo>
              <a:arcTo wR="2079657" hR="2079657" stAng="1579199" swAng="1633569"/>
            </a:path>
          </a:pathLst>
        </a:custGeom>
        <a:noFill/>
        <a:ln w="6350" cap="flat" cmpd="sng" algn="ctr">
          <a:solidFill>
            <a:schemeClr val="accent4">
              <a:hueOff val="3465231"/>
              <a:satOff val="-15989"/>
              <a:lumOff val="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CF26DC1-3022-4F27-A032-A6053231B5E2}">
      <dsp:nvSpPr>
        <dsp:cNvPr id="0" name=""/>
        <dsp:cNvSpPr/>
      </dsp:nvSpPr>
      <dsp:spPr>
        <a:xfrm>
          <a:off x="3095625" y="4159546"/>
          <a:ext cx="1936750" cy="1258887"/>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EG" sz="3200" kern="1200" dirty="0"/>
            <a:t>الشخصيات</a:t>
          </a:r>
          <a:endParaRPr lang="en-US" sz="3200" kern="1200" dirty="0"/>
        </a:p>
      </dsp:txBody>
      <dsp:txXfrm>
        <a:off x="3157079" y="4221000"/>
        <a:ext cx="1813842" cy="1135979"/>
      </dsp:txXfrm>
    </dsp:sp>
    <dsp:sp modelId="{502DA1F4-994B-4F37-A093-105E90446C06}">
      <dsp:nvSpPr>
        <dsp:cNvPr id="0" name=""/>
        <dsp:cNvSpPr/>
      </dsp:nvSpPr>
      <dsp:spPr>
        <a:xfrm>
          <a:off x="1984342" y="629676"/>
          <a:ext cx="4159314" cy="4159314"/>
        </a:xfrm>
        <a:custGeom>
          <a:avLst/>
          <a:gdLst/>
          <a:ahLst/>
          <a:cxnLst/>
          <a:rect l="0" t="0" r="0" b="0"/>
          <a:pathLst>
            <a:path>
              <a:moveTo>
                <a:pt x="843976" y="3752399"/>
              </a:moveTo>
              <a:arcTo wR="2079657" hR="2079657" stAng="7587232" swAng="1633569"/>
            </a:path>
          </a:pathLst>
        </a:custGeom>
        <a:noFill/>
        <a:ln w="6350" cap="flat" cmpd="sng" algn="ctr">
          <a:solidFill>
            <a:schemeClr val="accent4">
              <a:hueOff val="6930461"/>
              <a:satOff val="-31979"/>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1E86FE-C4D1-4E07-8AAD-F4C12AC2363E}">
      <dsp:nvSpPr>
        <dsp:cNvPr id="0" name=""/>
        <dsp:cNvSpPr/>
      </dsp:nvSpPr>
      <dsp:spPr>
        <a:xfrm>
          <a:off x="1015967" y="2079889"/>
          <a:ext cx="1936750" cy="1258887"/>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EG" sz="3200" kern="1200" dirty="0"/>
            <a:t>التقييم</a:t>
          </a:r>
          <a:endParaRPr lang="en-US" sz="3200" kern="1200" dirty="0"/>
        </a:p>
      </dsp:txBody>
      <dsp:txXfrm>
        <a:off x="1077421" y="2141343"/>
        <a:ext cx="1813842" cy="1135979"/>
      </dsp:txXfrm>
    </dsp:sp>
    <dsp:sp modelId="{9692F6FF-4705-4EED-89A0-AE921E4074DE}">
      <dsp:nvSpPr>
        <dsp:cNvPr id="0" name=""/>
        <dsp:cNvSpPr/>
      </dsp:nvSpPr>
      <dsp:spPr>
        <a:xfrm>
          <a:off x="1984342" y="629676"/>
          <a:ext cx="4159314" cy="4159314"/>
        </a:xfrm>
        <a:custGeom>
          <a:avLst/>
          <a:gdLst/>
          <a:ahLst/>
          <a:cxnLst/>
          <a:rect l="0" t="0" r="0" b="0"/>
          <a:pathLst>
            <a:path>
              <a:moveTo>
                <a:pt x="215594" y="1157570"/>
              </a:moveTo>
              <a:arcTo wR="2079657" hR="2079657" stAng="12379199" swAng="1633569"/>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B2BFD-4D3A-43CA-8019-755332CBF670}">
      <dsp:nvSpPr>
        <dsp:cNvPr id="0" name=""/>
        <dsp:cNvSpPr/>
      </dsp:nvSpPr>
      <dsp:spPr>
        <a:xfrm>
          <a:off x="605" y="936327"/>
          <a:ext cx="2605759" cy="3126911"/>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US" sz="2900" kern="1200" dirty="0"/>
        </a:p>
      </dsp:txBody>
      <dsp:txXfrm rot="16200000">
        <a:off x="-1020852" y="1957785"/>
        <a:ext cx="2564067" cy="521151"/>
      </dsp:txXfrm>
    </dsp:sp>
    <dsp:sp modelId="{1C33E3F3-AD25-44AC-9995-9E3853941A5A}">
      <dsp:nvSpPr>
        <dsp:cNvPr id="0" name=""/>
        <dsp:cNvSpPr/>
      </dsp:nvSpPr>
      <dsp:spPr>
        <a:xfrm>
          <a:off x="521757" y="936327"/>
          <a:ext cx="1941290" cy="31269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88595" rIns="0" bIns="0" numCol="1" spcCol="1270" anchor="t" anchorCtr="0">
          <a:noAutofit/>
        </a:bodyPr>
        <a:lstStyle/>
        <a:p>
          <a:pPr marL="0" lvl="0" indent="0" algn="ctr" defTabSz="2444750" rtl="1">
            <a:lnSpc>
              <a:spcPct val="90000"/>
            </a:lnSpc>
            <a:spcBef>
              <a:spcPct val="0"/>
            </a:spcBef>
            <a:spcAft>
              <a:spcPct val="35000"/>
            </a:spcAft>
            <a:buNone/>
          </a:pPr>
          <a:r>
            <a:rPr lang="ar-EG" sz="5500" kern="1200" dirty="0"/>
            <a:t>وضع خطة تنفيذ اللعبة</a:t>
          </a:r>
          <a:endParaRPr lang="en-US" sz="5500" kern="1200" dirty="0"/>
        </a:p>
      </dsp:txBody>
      <dsp:txXfrm>
        <a:off x="521757" y="936327"/>
        <a:ext cx="1941290" cy="3126911"/>
      </dsp:txXfrm>
    </dsp:sp>
    <dsp:sp modelId="{3033AF16-F045-4857-8999-6ACB6B64D85C}">
      <dsp:nvSpPr>
        <dsp:cNvPr id="0" name=""/>
        <dsp:cNvSpPr/>
      </dsp:nvSpPr>
      <dsp:spPr>
        <a:xfrm>
          <a:off x="2697566" y="936327"/>
          <a:ext cx="2605759" cy="3126911"/>
        </a:xfrm>
        <a:prstGeom prst="roundRect">
          <a:avLst>
            <a:gd name="adj" fmla="val 5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US" sz="2900" kern="1200"/>
        </a:p>
      </dsp:txBody>
      <dsp:txXfrm rot="16200000">
        <a:off x="1676108" y="1957785"/>
        <a:ext cx="2564067" cy="521151"/>
      </dsp:txXfrm>
    </dsp:sp>
    <dsp:sp modelId="{4EEE042F-5618-441F-B54A-F647C2844E4B}">
      <dsp:nvSpPr>
        <dsp:cNvPr id="0" name=""/>
        <dsp:cNvSpPr/>
      </dsp:nvSpPr>
      <dsp:spPr>
        <a:xfrm rot="16023717">
          <a:off x="2480955" y="3420027"/>
          <a:ext cx="459279" cy="390863"/>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F14323-0390-4207-81F7-5455B27628F8}">
      <dsp:nvSpPr>
        <dsp:cNvPr id="0" name=""/>
        <dsp:cNvSpPr/>
      </dsp:nvSpPr>
      <dsp:spPr>
        <a:xfrm>
          <a:off x="3218718" y="936327"/>
          <a:ext cx="1941290" cy="31269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88595" rIns="0" bIns="0" numCol="1" spcCol="1270" anchor="t" anchorCtr="0">
          <a:noAutofit/>
        </a:bodyPr>
        <a:lstStyle/>
        <a:p>
          <a:pPr marL="0" lvl="0" indent="0" algn="ctr" defTabSz="2444750" rtl="1">
            <a:lnSpc>
              <a:spcPct val="90000"/>
            </a:lnSpc>
            <a:spcBef>
              <a:spcPct val="0"/>
            </a:spcBef>
            <a:spcAft>
              <a:spcPct val="35000"/>
            </a:spcAft>
            <a:buNone/>
          </a:pPr>
          <a:r>
            <a:rPr lang="ar-EG" sz="5500" kern="1200" dirty="0"/>
            <a:t>عمل اختبار تجريبي</a:t>
          </a:r>
          <a:endParaRPr lang="en-US" sz="5500" kern="1200" dirty="0"/>
        </a:p>
      </dsp:txBody>
      <dsp:txXfrm>
        <a:off x="3218718" y="936327"/>
        <a:ext cx="1941290" cy="3126911"/>
      </dsp:txXfrm>
    </dsp:sp>
    <dsp:sp modelId="{9D20C7BC-7966-4B93-9E43-52A955AFCA4D}">
      <dsp:nvSpPr>
        <dsp:cNvPr id="0" name=""/>
        <dsp:cNvSpPr/>
      </dsp:nvSpPr>
      <dsp:spPr>
        <a:xfrm>
          <a:off x="5394527" y="936327"/>
          <a:ext cx="2605759" cy="3126911"/>
        </a:xfrm>
        <a:prstGeom prst="roundRect">
          <a:avLst>
            <a:gd name="adj" fmla="val 5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US" sz="2900" kern="1200" dirty="0"/>
        </a:p>
      </dsp:txBody>
      <dsp:txXfrm rot="16200000">
        <a:off x="4373069" y="1957785"/>
        <a:ext cx="2564067" cy="521151"/>
      </dsp:txXfrm>
    </dsp:sp>
    <dsp:sp modelId="{E8F390AC-313E-4D57-9A73-BC48D687B096}">
      <dsp:nvSpPr>
        <dsp:cNvPr id="0" name=""/>
        <dsp:cNvSpPr/>
      </dsp:nvSpPr>
      <dsp:spPr>
        <a:xfrm rot="16200000">
          <a:off x="5177916" y="3420027"/>
          <a:ext cx="459279" cy="390863"/>
        </a:xfrm>
        <a:prstGeom prst="flowChartExtra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A9A69A-8529-4C9D-96D5-517A6F67F23F}">
      <dsp:nvSpPr>
        <dsp:cNvPr id="0" name=""/>
        <dsp:cNvSpPr/>
      </dsp:nvSpPr>
      <dsp:spPr>
        <a:xfrm>
          <a:off x="5915679" y="936327"/>
          <a:ext cx="1941290" cy="31269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88595" rIns="0" bIns="0" numCol="1" spcCol="1270" anchor="t" anchorCtr="0">
          <a:noAutofit/>
        </a:bodyPr>
        <a:lstStyle/>
        <a:p>
          <a:pPr marL="0" lvl="0" indent="0" algn="ctr" defTabSz="2444750" rtl="1">
            <a:lnSpc>
              <a:spcPct val="90000"/>
            </a:lnSpc>
            <a:spcBef>
              <a:spcPct val="0"/>
            </a:spcBef>
            <a:spcAft>
              <a:spcPct val="35000"/>
            </a:spcAft>
            <a:buNone/>
          </a:pPr>
          <a:r>
            <a:rPr lang="ar-EG" sz="5500" kern="1200" dirty="0"/>
            <a:t>تصميم لعبة أرض العزم</a:t>
          </a:r>
          <a:endParaRPr lang="en-US" sz="5500" kern="1200" dirty="0"/>
        </a:p>
      </dsp:txBody>
      <dsp:txXfrm>
        <a:off x="5915679" y="936327"/>
        <a:ext cx="1941290" cy="31269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C081B-F912-4906-BFCB-188094EEBD76}">
      <dsp:nvSpPr>
        <dsp:cNvPr id="0" name=""/>
        <dsp:cNvSpPr/>
      </dsp:nvSpPr>
      <dsp:spPr>
        <a:xfrm>
          <a:off x="2509015" y="657627"/>
          <a:ext cx="4395935" cy="4395935"/>
        </a:xfrm>
        <a:prstGeom prst="blockArc">
          <a:avLst>
            <a:gd name="adj1" fmla="val 10800000"/>
            <a:gd name="adj2" fmla="val 16200000"/>
            <a:gd name="adj3" fmla="val 4638"/>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636983-9BE0-4281-96DB-F51F7F983F2F}">
      <dsp:nvSpPr>
        <dsp:cNvPr id="0" name=""/>
        <dsp:cNvSpPr/>
      </dsp:nvSpPr>
      <dsp:spPr>
        <a:xfrm>
          <a:off x="2509015" y="657627"/>
          <a:ext cx="4395935" cy="4395935"/>
        </a:xfrm>
        <a:prstGeom prst="blockArc">
          <a:avLst>
            <a:gd name="adj1" fmla="val 5400000"/>
            <a:gd name="adj2" fmla="val 10800000"/>
            <a:gd name="adj3" fmla="val 4638"/>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937AA4-9C7D-4110-A7E0-64A870E24F3D}">
      <dsp:nvSpPr>
        <dsp:cNvPr id="0" name=""/>
        <dsp:cNvSpPr/>
      </dsp:nvSpPr>
      <dsp:spPr>
        <a:xfrm>
          <a:off x="2509015" y="657627"/>
          <a:ext cx="4395935" cy="4395935"/>
        </a:xfrm>
        <a:prstGeom prst="blockArc">
          <a:avLst>
            <a:gd name="adj1" fmla="val 0"/>
            <a:gd name="adj2" fmla="val 5400000"/>
            <a:gd name="adj3" fmla="val 4638"/>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270B9F-4852-4240-A6A3-FFBFB038294F}">
      <dsp:nvSpPr>
        <dsp:cNvPr id="0" name=""/>
        <dsp:cNvSpPr/>
      </dsp:nvSpPr>
      <dsp:spPr>
        <a:xfrm>
          <a:off x="2509015" y="657627"/>
          <a:ext cx="4395935" cy="4395935"/>
        </a:xfrm>
        <a:prstGeom prst="blockArc">
          <a:avLst>
            <a:gd name="adj1" fmla="val 16200000"/>
            <a:gd name="adj2" fmla="val 0"/>
            <a:gd name="adj3" fmla="val 4638"/>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533BFD-59B1-4D26-923C-A4137F00A608}">
      <dsp:nvSpPr>
        <dsp:cNvPr id="0" name=""/>
        <dsp:cNvSpPr/>
      </dsp:nvSpPr>
      <dsp:spPr>
        <a:xfrm>
          <a:off x="3695717" y="1844329"/>
          <a:ext cx="2022531" cy="202253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1">
            <a:lnSpc>
              <a:spcPct val="90000"/>
            </a:lnSpc>
            <a:spcBef>
              <a:spcPct val="0"/>
            </a:spcBef>
            <a:spcAft>
              <a:spcPct val="35000"/>
            </a:spcAft>
            <a:buNone/>
          </a:pPr>
          <a:r>
            <a:rPr lang="ar-EG" sz="3300" b="1" kern="1200">
              <a:latin typeface="+mn-lt"/>
              <a:ea typeface="+mn-ea"/>
              <a:cs typeface="+mn-cs"/>
            </a:rPr>
            <a:t>أماكن تنفيذ اللعبة</a:t>
          </a:r>
          <a:endParaRPr lang="en-US" sz="3300" kern="1200" dirty="0"/>
        </a:p>
      </dsp:txBody>
      <dsp:txXfrm>
        <a:off x="3991910" y="2140522"/>
        <a:ext cx="1430145" cy="1430145"/>
      </dsp:txXfrm>
    </dsp:sp>
    <dsp:sp modelId="{3F04A50F-562A-4403-AE39-7595C300B758}">
      <dsp:nvSpPr>
        <dsp:cNvPr id="0" name=""/>
        <dsp:cNvSpPr/>
      </dsp:nvSpPr>
      <dsp:spPr>
        <a:xfrm>
          <a:off x="3999096" y="708"/>
          <a:ext cx="1415772" cy="141577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ar-EG" sz="3100" kern="1200" dirty="0"/>
            <a:t>عمان</a:t>
          </a:r>
          <a:endParaRPr lang="en-US" sz="3100" kern="1200" dirty="0"/>
        </a:p>
      </dsp:txBody>
      <dsp:txXfrm>
        <a:off x="4206431" y="208043"/>
        <a:ext cx="1001102" cy="1001102"/>
      </dsp:txXfrm>
    </dsp:sp>
    <dsp:sp modelId="{A7DFEEE2-6E9E-409E-BD02-B853A74118E3}">
      <dsp:nvSpPr>
        <dsp:cNvPr id="0" name=""/>
        <dsp:cNvSpPr/>
      </dsp:nvSpPr>
      <dsp:spPr>
        <a:xfrm>
          <a:off x="6146096" y="2147708"/>
          <a:ext cx="1415772" cy="1415772"/>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ar-EG" sz="3100" kern="1200" dirty="0"/>
            <a:t>الزرقاء</a:t>
          </a:r>
          <a:endParaRPr lang="en-US" sz="3100" kern="1200" dirty="0"/>
        </a:p>
      </dsp:txBody>
      <dsp:txXfrm>
        <a:off x="6353431" y="2355043"/>
        <a:ext cx="1001102" cy="1001102"/>
      </dsp:txXfrm>
    </dsp:sp>
    <dsp:sp modelId="{C4E5593A-6328-4419-B291-AD846D8807FD}">
      <dsp:nvSpPr>
        <dsp:cNvPr id="0" name=""/>
        <dsp:cNvSpPr/>
      </dsp:nvSpPr>
      <dsp:spPr>
        <a:xfrm>
          <a:off x="3999096" y="4294708"/>
          <a:ext cx="1415772" cy="1415772"/>
        </a:xfrm>
        <a:prstGeom prst="ellips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ar-EG" sz="3100" kern="1200" dirty="0"/>
            <a:t>إربد</a:t>
          </a:r>
          <a:endParaRPr lang="en-US" sz="3100" kern="1200" dirty="0"/>
        </a:p>
      </dsp:txBody>
      <dsp:txXfrm>
        <a:off x="4206431" y="4502043"/>
        <a:ext cx="1001102" cy="1001102"/>
      </dsp:txXfrm>
    </dsp:sp>
    <dsp:sp modelId="{32DB9674-792F-47BC-A5EC-B227914B70CE}">
      <dsp:nvSpPr>
        <dsp:cNvPr id="0" name=""/>
        <dsp:cNvSpPr/>
      </dsp:nvSpPr>
      <dsp:spPr>
        <a:xfrm>
          <a:off x="1852096" y="2147708"/>
          <a:ext cx="1415772" cy="1415772"/>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ar-EG" sz="3100" kern="1200" dirty="0"/>
            <a:t>عجلون</a:t>
          </a:r>
          <a:endParaRPr lang="en-US" sz="3100" kern="1200" dirty="0"/>
        </a:p>
      </dsp:txBody>
      <dsp:txXfrm>
        <a:off x="2059431" y="2355043"/>
        <a:ext cx="1001102" cy="1001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B2EEE-6190-4D9B-88FE-F2E38D2110C8}">
      <dsp:nvSpPr>
        <dsp:cNvPr id="0" name=""/>
        <dsp:cNvSpPr/>
      </dsp:nvSpPr>
      <dsp:spPr>
        <a:xfrm>
          <a:off x="3206578" y="2451861"/>
          <a:ext cx="1749767" cy="17497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ar-EG" sz="3300" kern="1200" dirty="0"/>
            <a:t>التحديات</a:t>
          </a:r>
          <a:endParaRPr lang="en-US" sz="3300" kern="1200" dirty="0"/>
        </a:p>
      </dsp:txBody>
      <dsp:txXfrm>
        <a:off x="3462825" y="2708108"/>
        <a:ext cx="1237273" cy="1237273"/>
      </dsp:txXfrm>
    </dsp:sp>
    <dsp:sp modelId="{93AC7DF0-9EA7-4362-8ED6-E269A4018580}">
      <dsp:nvSpPr>
        <dsp:cNvPr id="0" name=""/>
        <dsp:cNvSpPr/>
      </dsp:nvSpPr>
      <dsp:spPr>
        <a:xfrm rot="16200000">
          <a:off x="3896303" y="1815525"/>
          <a:ext cx="370317" cy="5949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951851" y="1990057"/>
        <a:ext cx="259222" cy="356952"/>
      </dsp:txXfrm>
    </dsp:sp>
    <dsp:sp modelId="{225534DF-D3A3-4EFD-A17C-20EBA9C33C08}">
      <dsp:nvSpPr>
        <dsp:cNvPr id="0" name=""/>
        <dsp:cNvSpPr/>
      </dsp:nvSpPr>
      <dsp:spPr>
        <a:xfrm>
          <a:off x="3206578" y="3380"/>
          <a:ext cx="1749767" cy="17497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ar-EG" sz="3200" kern="1200" dirty="0"/>
            <a:t>البطالة</a:t>
          </a:r>
          <a:endParaRPr lang="en-US" sz="3200" kern="1200" dirty="0"/>
        </a:p>
      </dsp:txBody>
      <dsp:txXfrm>
        <a:off x="3462825" y="259627"/>
        <a:ext cx="1237273" cy="1237273"/>
      </dsp:txXfrm>
    </dsp:sp>
    <dsp:sp modelId="{2FFB7720-86A3-48A0-9EFA-E6A0F9748841}">
      <dsp:nvSpPr>
        <dsp:cNvPr id="0" name=""/>
        <dsp:cNvSpPr/>
      </dsp:nvSpPr>
      <dsp:spPr>
        <a:xfrm rot="1800000">
          <a:off x="4947450" y="3636164"/>
          <a:ext cx="370317" cy="594920"/>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954892" y="3727374"/>
        <a:ext cx="259222" cy="356952"/>
      </dsp:txXfrm>
    </dsp:sp>
    <dsp:sp modelId="{9D81818F-E649-48C8-9628-52EF4121D5A0}">
      <dsp:nvSpPr>
        <dsp:cNvPr id="0" name=""/>
        <dsp:cNvSpPr/>
      </dsp:nvSpPr>
      <dsp:spPr>
        <a:xfrm>
          <a:off x="5327025" y="3676101"/>
          <a:ext cx="1749767" cy="1749767"/>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ar-EG" sz="3200" kern="1200" dirty="0"/>
            <a:t>التعليم</a:t>
          </a:r>
          <a:endParaRPr lang="en-US" sz="3200" kern="1200" dirty="0"/>
        </a:p>
      </dsp:txBody>
      <dsp:txXfrm>
        <a:off x="5583272" y="3932348"/>
        <a:ext cx="1237273" cy="1237273"/>
      </dsp:txXfrm>
    </dsp:sp>
    <dsp:sp modelId="{ABACB1FD-DD8C-4F6D-9F26-47D213AFA275}">
      <dsp:nvSpPr>
        <dsp:cNvPr id="0" name=""/>
        <dsp:cNvSpPr/>
      </dsp:nvSpPr>
      <dsp:spPr>
        <a:xfrm rot="9000000">
          <a:off x="2845156" y="3636164"/>
          <a:ext cx="370317" cy="594920"/>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2948809" y="3727374"/>
        <a:ext cx="259222" cy="356952"/>
      </dsp:txXfrm>
    </dsp:sp>
    <dsp:sp modelId="{FA4CD2FC-6482-4B23-8D1C-F365D20A9100}">
      <dsp:nvSpPr>
        <dsp:cNvPr id="0" name=""/>
        <dsp:cNvSpPr/>
      </dsp:nvSpPr>
      <dsp:spPr>
        <a:xfrm>
          <a:off x="1086132" y="3676101"/>
          <a:ext cx="1749767" cy="1749767"/>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ar-EG" sz="3200" kern="1200" dirty="0"/>
            <a:t>المشاركة</a:t>
          </a:r>
          <a:endParaRPr lang="en-US" sz="3200" kern="1200" dirty="0"/>
        </a:p>
      </dsp:txBody>
      <dsp:txXfrm>
        <a:off x="1342379" y="3932348"/>
        <a:ext cx="1237273" cy="123727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CEFCD-57FC-4233-937F-F5B0B618E5EB}" type="datetimeFigureOut">
              <a:rPr lang="en-US" smtClean="0"/>
              <a:t>12/29/2019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72A2D-2CF9-4A51-9E4E-2C7087D740DC}" type="slidenum">
              <a:rPr lang="en-US" smtClean="0"/>
              <a:t>‹#›</a:t>
            </a:fld>
            <a:endParaRPr lang="en-US"/>
          </a:p>
        </p:txBody>
      </p:sp>
    </p:spTree>
    <p:extLst>
      <p:ext uri="{BB962C8B-B14F-4D97-AF65-F5344CB8AC3E}">
        <p14:creationId xmlns:p14="http://schemas.microsoft.com/office/powerpoint/2010/main" val="41796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Bef>
                <a:spcPts val="0"/>
              </a:spcBef>
              <a:defRPr/>
            </a:pPr>
            <a:r>
              <a:rPr lang="ar-SA" dirty="0">
                <a:solidFill>
                  <a:prstClr val="black"/>
                </a:solidFill>
              </a:rPr>
              <a:t>تنقسم مدينة المأمولة إلى منطقتين: المأمولة الشرقية ويسكنها العمال والفئات الأقل حظاً من صغار المزارعين وعائلاتهم.</a:t>
            </a:r>
            <a:endParaRPr lang="ar-EG" dirty="0">
              <a:solidFill>
                <a:prstClr val="black"/>
              </a:solidFill>
            </a:endParaRPr>
          </a:p>
          <a:p>
            <a:pPr algn="r" rtl="1">
              <a:lnSpc>
                <a:spcPct val="100000"/>
              </a:lnSpc>
              <a:spcBef>
                <a:spcPts val="0"/>
              </a:spcBef>
              <a:defRPr/>
            </a:pPr>
            <a:r>
              <a:rPr lang="ar-SA" dirty="0">
                <a:solidFill>
                  <a:prstClr val="black"/>
                </a:solidFill>
              </a:rPr>
              <a:t>والمأمولة الغربية ويسكنها رجال الأعمال وأصحاب المصانع والتجار. </a:t>
            </a:r>
            <a:endParaRPr lang="ar-EG" dirty="0">
              <a:solidFill>
                <a:prstClr val="black"/>
              </a:solidFill>
            </a:endParaRPr>
          </a:p>
          <a:p>
            <a:pPr algn="r" rtl="1">
              <a:lnSpc>
                <a:spcPct val="100000"/>
              </a:lnSpc>
              <a:spcBef>
                <a:spcPts val="0"/>
              </a:spcBef>
              <a:defRPr/>
            </a:pPr>
            <a:r>
              <a:rPr lang="ar-SA" dirty="0">
                <a:solidFill>
                  <a:prstClr val="black"/>
                </a:solidFill>
              </a:rPr>
              <a:t>تتشارك المنطقتين في نوع التحديات. وتبرز في المأمولة الشرقية </a:t>
            </a:r>
            <a:r>
              <a:rPr lang="ar-EG" dirty="0">
                <a:solidFill>
                  <a:prstClr val="black"/>
                </a:solidFill>
              </a:rPr>
              <a:t>تحديات </a:t>
            </a:r>
            <a:r>
              <a:rPr lang="ar-SA" dirty="0">
                <a:solidFill>
                  <a:prstClr val="black"/>
                </a:solidFill>
              </a:rPr>
              <a:t>حيث يعاني شباب وشابات المأمولة من ظاهرة البطالة وتدني مستوى الدخل.  </a:t>
            </a:r>
            <a:endParaRPr lang="ar-EG" dirty="0">
              <a:solidFill>
                <a:prstClr val="black"/>
              </a:solidFill>
            </a:endParaRPr>
          </a:p>
          <a:p>
            <a:pPr algn="r" rtl="1">
              <a:lnSpc>
                <a:spcPct val="150000"/>
              </a:lnSpc>
              <a:spcBef>
                <a:spcPts val="0"/>
              </a:spcBef>
              <a:defRPr/>
            </a:pPr>
            <a:r>
              <a:rPr lang="ar-SA" dirty="0">
                <a:solidFill>
                  <a:prstClr val="black"/>
                </a:solidFill>
              </a:rPr>
              <a:t>بالإضافة إلى وجود خلل في المنظومة التعليمية وضعف في المشاركة الشبابية المجتمعية. وتضم المأمولة ككل ثلاثة جهات فعالة هي: </a:t>
            </a:r>
            <a:endParaRPr lang="ar-EG" dirty="0">
              <a:solidFill>
                <a:prstClr val="black"/>
              </a:solidFill>
            </a:endParaRPr>
          </a:p>
          <a:p>
            <a:pPr lvl="1" algn="r" rtl="1">
              <a:lnSpc>
                <a:spcPct val="110000"/>
              </a:lnSpc>
              <a:spcBef>
                <a:spcPts val="0"/>
              </a:spcBef>
              <a:buFont typeface="Wingdings" panose="05000000000000000000" pitchFamily="2" charset="2"/>
              <a:buChar char="Ø"/>
              <a:defRPr/>
            </a:pPr>
            <a:r>
              <a:rPr lang="ar-SA" dirty="0">
                <a:solidFill>
                  <a:schemeClr val="accent1">
                    <a:lumMod val="50000"/>
                  </a:schemeClr>
                </a:solidFill>
              </a:rPr>
              <a:t>جمعية شبيبة المأمولة، والمجلس الاقتصادي للمأمولة وتجمع قلم.</a:t>
            </a:r>
            <a:endParaRPr lang="ar-EG" dirty="0">
              <a:solidFill>
                <a:schemeClr val="accent1">
                  <a:lumMod val="50000"/>
                </a:schemeClr>
              </a:solidFill>
            </a:endParaRPr>
          </a:p>
          <a:p>
            <a:pPr marL="457200" lvl="1" indent="0" algn="r" rtl="1">
              <a:lnSpc>
                <a:spcPct val="110000"/>
              </a:lnSpc>
              <a:spcBef>
                <a:spcPts val="0"/>
              </a:spcBef>
              <a:buNone/>
              <a:defRPr/>
            </a:pPr>
            <a:r>
              <a:rPr lang="ar-SA" dirty="0">
                <a:solidFill>
                  <a:prstClr val="black"/>
                </a:solidFill>
              </a:rPr>
              <a:t> </a:t>
            </a:r>
            <a:endParaRPr lang="ar-EG" dirty="0">
              <a:solidFill>
                <a:prstClr val="black"/>
              </a:solidFill>
            </a:endParaRPr>
          </a:p>
          <a:p>
            <a:pPr algn="r" rtl="1">
              <a:lnSpc>
                <a:spcPct val="110000"/>
              </a:lnSpc>
              <a:spcBef>
                <a:spcPts val="0"/>
              </a:spcBef>
              <a:defRPr/>
            </a:pPr>
            <a:r>
              <a:rPr lang="ar-SA" dirty="0">
                <a:solidFill>
                  <a:prstClr val="black"/>
                </a:solidFill>
              </a:rPr>
              <a:t>ومن خلال أحداث اللعبة يواجه المواطنون مواقف مختلفة بهدف الوصول إلى المشروع الأكثر شمولاً الذي  سوف يتلقى تبرع بمبلغ مالي لتحسين مجاله من رجل الأعمال فرحان  الزعلان وفق ما ذكره  في وصيته. </a:t>
            </a:r>
            <a:endParaRPr lang="en-US" dirty="0">
              <a:solidFill>
                <a:prstClr val="black"/>
              </a:solidFill>
            </a:endParaRPr>
          </a:p>
          <a:p>
            <a:pPr algn="r" rtl="1"/>
            <a:endParaRPr lang="en-US" dirty="0"/>
          </a:p>
        </p:txBody>
      </p:sp>
      <p:sp>
        <p:nvSpPr>
          <p:cNvPr id="4" name="Slide Number Placeholder 3"/>
          <p:cNvSpPr>
            <a:spLocks noGrp="1"/>
          </p:cNvSpPr>
          <p:nvPr>
            <p:ph type="sldNum" sz="quarter" idx="5"/>
          </p:nvPr>
        </p:nvSpPr>
        <p:spPr/>
        <p:txBody>
          <a:bodyPr/>
          <a:lstStyle/>
          <a:p>
            <a:fld id="{26D72A2D-2CF9-4A51-9E4E-2C7087D740DC}" type="slidenum">
              <a:rPr lang="en-US" smtClean="0"/>
              <a:t>14</a:t>
            </a:fld>
            <a:endParaRPr lang="en-US"/>
          </a:p>
        </p:txBody>
      </p:sp>
    </p:spTree>
    <p:extLst>
      <p:ext uri="{BB962C8B-B14F-4D97-AF65-F5344CB8AC3E}">
        <p14:creationId xmlns:p14="http://schemas.microsoft.com/office/powerpoint/2010/main" val="16452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72A2D-2CF9-4A51-9E4E-2C7087D740DC}" type="slidenum">
              <a:rPr lang="en-US" smtClean="0"/>
              <a:t>20</a:t>
            </a:fld>
            <a:endParaRPr lang="en-US"/>
          </a:p>
        </p:txBody>
      </p:sp>
    </p:spTree>
    <p:extLst>
      <p:ext uri="{BB962C8B-B14F-4D97-AF65-F5344CB8AC3E}">
        <p14:creationId xmlns:p14="http://schemas.microsoft.com/office/powerpoint/2010/main" val="404069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2" name="Title 1"/>
          <p:cNvSpPr>
            <a:spLocks noGrp="1"/>
          </p:cNvSpPr>
          <p:nvPr>
            <p:ph type="title"/>
          </p:nvPr>
        </p:nvSpPr>
        <p:spPr>
          <a:xfrm>
            <a:off x="1400538" y="373199"/>
            <a:ext cx="9953263" cy="967921"/>
          </a:xfrm>
        </p:spPr>
        <p:txBody>
          <a:bodyPr/>
          <a:lstStyle/>
          <a:p>
            <a:r>
              <a:rPr lang="en-US" dirty="0"/>
              <a:t>Click to edit Master title style</a:t>
            </a:r>
            <a:endParaRPr lang="en-GB" dirty="0"/>
          </a:p>
        </p:txBody>
      </p:sp>
      <p:sp>
        <p:nvSpPr>
          <p:cNvPr id="3" name="Content Placeholder 2"/>
          <p:cNvSpPr>
            <a:spLocks noGrp="1"/>
          </p:cNvSpPr>
          <p:nvPr>
            <p:ph idx="1"/>
          </p:nvPr>
        </p:nvSpPr>
        <p:spPr>
          <a:xfrm>
            <a:off x="1400538" y="1469985"/>
            <a:ext cx="9953262" cy="4465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0CB399-A789-4B84-98AF-9F2C882853AC}" type="datetimeFigureOut">
              <a:rPr lang="en-GB" smtClean="0"/>
              <a:t>29/12/2019</a:t>
            </a:fld>
            <a:endParaRPr lang="en-GB"/>
          </a:p>
        </p:txBody>
      </p:sp>
      <p:sp>
        <p:nvSpPr>
          <p:cNvPr id="6" name="Slide Number Placeholder 5"/>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140516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0CB399-A789-4B84-98AF-9F2C882853AC}" type="datetimeFigureOut">
              <a:rPr lang="en-GB" smtClean="0"/>
              <a:t>29/12/2019</a:t>
            </a:fld>
            <a:endParaRPr lang="en-GB"/>
          </a:p>
        </p:txBody>
      </p:sp>
      <p:sp>
        <p:nvSpPr>
          <p:cNvPr id="5" name="Footer Placeholder 4"/>
          <p:cNvSpPr>
            <a:spLocks noGrp="1"/>
          </p:cNvSpPr>
          <p:nvPr>
            <p:ph type="ftr" sz="quarter" idx="11"/>
          </p:nvPr>
        </p:nvSpPr>
        <p:spPr>
          <a:xfrm>
            <a:off x="838200" y="5476785"/>
            <a:ext cx="1974669"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205687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40CB399-A789-4B84-98AF-9F2C882853AC}" type="datetimeFigureOut">
              <a:rPr lang="en-GB" smtClean="0"/>
              <a:t>29/12/2019</a:t>
            </a:fld>
            <a:endParaRPr lang="en-GB"/>
          </a:p>
        </p:txBody>
      </p:sp>
      <p:sp>
        <p:nvSpPr>
          <p:cNvPr id="8" name="Footer Placeholder 7"/>
          <p:cNvSpPr>
            <a:spLocks noGrp="1"/>
          </p:cNvSpPr>
          <p:nvPr>
            <p:ph type="ftr" sz="quarter" idx="11"/>
          </p:nvPr>
        </p:nvSpPr>
        <p:spPr>
          <a:xfrm>
            <a:off x="838200" y="5476785"/>
            <a:ext cx="1974669"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320910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CB399-A789-4B84-98AF-9F2C882853AC}" type="datetimeFigureOut">
              <a:rPr lang="en-GB" smtClean="0"/>
              <a:t>29/12/2019</a:t>
            </a:fld>
            <a:endParaRPr lang="en-GB"/>
          </a:p>
        </p:txBody>
      </p:sp>
      <p:sp>
        <p:nvSpPr>
          <p:cNvPr id="3" name="Footer Placeholder 2"/>
          <p:cNvSpPr>
            <a:spLocks noGrp="1"/>
          </p:cNvSpPr>
          <p:nvPr>
            <p:ph type="ftr" sz="quarter" idx="11"/>
          </p:nvPr>
        </p:nvSpPr>
        <p:spPr>
          <a:xfrm>
            <a:off x="838200" y="5476785"/>
            <a:ext cx="1974669"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278141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97306" y="373199"/>
            <a:ext cx="9756494" cy="967921"/>
          </a:xfrm>
        </p:spPr>
        <p:txBody>
          <a:bodyPr/>
          <a:lstStyle/>
          <a:p>
            <a:r>
              <a:rPr lang="en-US"/>
              <a:t>Click to edit Master title style</a:t>
            </a:r>
            <a:endParaRPr lang="en-GB"/>
          </a:p>
        </p:txBody>
      </p:sp>
      <p:sp>
        <p:nvSpPr>
          <p:cNvPr id="3" name="Content Placeholder 2"/>
          <p:cNvSpPr>
            <a:spLocks noGrp="1"/>
          </p:cNvSpPr>
          <p:nvPr>
            <p:ph sz="half" idx="1"/>
          </p:nvPr>
        </p:nvSpPr>
        <p:spPr>
          <a:xfrm>
            <a:off x="1597306" y="1539433"/>
            <a:ext cx="4560426" cy="43752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0800" y="1539433"/>
            <a:ext cx="4953000" cy="43752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C40CB399-A789-4B84-98AF-9F2C882853AC}" type="datetimeFigureOut">
              <a:rPr lang="en-GB" smtClean="0"/>
              <a:t>29/12/2019</a:t>
            </a:fld>
            <a:endParaRPr lang="en-GB"/>
          </a:p>
        </p:txBody>
      </p:sp>
      <p:sp>
        <p:nvSpPr>
          <p:cNvPr id="7" name="Slide Number Placeholder 6"/>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374921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40CB399-A789-4B84-98AF-9F2C882853AC}" type="datetimeFigureOut">
              <a:rPr lang="en-GB" smtClean="0"/>
              <a:t>29/12/2019</a:t>
            </a:fld>
            <a:endParaRPr lang="en-GB"/>
          </a:p>
        </p:txBody>
      </p:sp>
      <p:sp>
        <p:nvSpPr>
          <p:cNvPr id="6" name="Slide Number Placeholder 5"/>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409695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0CB399-A789-4B84-98AF-9F2C882853AC}" type="datetimeFigureOut">
              <a:rPr lang="en-GB" smtClean="0"/>
              <a:t>29/12/2019</a:t>
            </a:fld>
            <a:endParaRPr lang="en-GB"/>
          </a:p>
        </p:txBody>
      </p:sp>
      <p:sp>
        <p:nvSpPr>
          <p:cNvPr id="5" name="Footer Placeholder 4"/>
          <p:cNvSpPr>
            <a:spLocks noGrp="1"/>
          </p:cNvSpPr>
          <p:nvPr>
            <p:ph type="ftr" sz="quarter" idx="11"/>
          </p:nvPr>
        </p:nvSpPr>
        <p:spPr>
          <a:xfrm>
            <a:off x="838200" y="5476785"/>
            <a:ext cx="1974669"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123370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40CB399-A789-4B84-98AF-9F2C882853AC}" type="datetimeFigureOut">
              <a:rPr lang="en-GB" smtClean="0"/>
              <a:t>29/12/2019</a:t>
            </a:fld>
            <a:endParaRPr lang="en-GB"/>
          </a:p>
        </p:txBody>
      </p:sp>
      <p:sp>
        <p:nvSpPr>
          <p:cNvPr id="8" name="Footer Placeholder 7"/>
          <p:cNvSpPr>
            <a:spLocks noGrp="1"/>
          </p:cNvSpPr>
          <p:nvPr>
            <p:ph type="ftr" sz="quarter" idx="11"/>
          </p:nvPr>
        </p:nvSpPr>
        <p:spPr>
          <a:xfrm>
            <a:off x="838200" y="5476785"/>
            <a:ext cx="1974669"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311086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CB399-A789-4B84-98AF-9F2C882853AC}" type="datetimeFigureOut">
              <a:rPr lang="en-GB" smtClean="0"/>
              <a:t>29/12/2019</a:t>
            </a:fld>
            <a:endParaRPr lang="en-GB"/>
          </a:p>
        </p:txBody>
      </p:sp>
      <p:sp>
        <p:nvSpPr>
          <p:cNvPr id="3" name="Footer Placeholder 2"/>
          <p:cNvSpPr>
            <a:spLocks noGrp="1"/>
          </p:cNvSpPr>
          <p:nvPr>
            <p:ph type="ftr" sz="quarter" idx="11"/>
          </p:nvPr>
        </p:nvSpPr>
        <p:spPr>
          <a:xfrm>
            <a:off x="838200" y="5476785"/>
            <a:ext cx="1974669"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671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3B3C3-EB81-4827-BA59-DB553C2F65BA}" type="datetimeFigureOut">
              <a:rPr lang="en-US" smtClean="0"/>
              <a:t>12/29/2019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E51AA09-D728-4F17-84C6-7EBFBB8B4A45}" type="slidenum">
              <a:rPr lang="en-US" smtClean="0"/>
              <a:t>‹#›</a:t>
            </a:fld>
            <a:endParaRPr lang="en-US"/>
          </a:p>
        </p:txBody>
      </p:sp>
    </p:spTree>
    <p:extLst>
      <p:ext uri="{BB962C8B-B14F-4D97-AF65-F5344CB8AC3E}">
        <p14:creationId xmlns:p14="http://schemas.microsoft.com/office/powerpoint/2010/main" val="1818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83B3C3-EB81-4827-BA59-DB553C2F65BA}" type="datetimeFigureOut">
              <a:rPr lang="en-US" smtClean="0"/>
              <a:t>12/29/2019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1AA09-D728-4F17-84C6-7EBFBB8B4A45}" type="slidenum">
              <a:rPr lang="en-US" smtClean="0"/>
              <a:t>‹#›</a:t>
            </a:fld>
            <a:endParaRPr lang="en-US"/>
          </a:p>
        </p:txBody>
      </p:sp>
    </p:spTree>
    <p:extLst>
      <p:ext uri="{BB962C8B-B14F-4D97-AF65-F5344CB8AC3E}">
        <p14:creationId xmlns:p14="http://schemas.microsoft.com/office/powerpoint/2010/main" val="38642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40CB399-A789-4B84-98AF-9F2C882853AC}" type="datetimeFigureOut">
              <a:rPr lang="en-GB" smtClean="0"/>
              <a:t>29/12/2019</a:t>
            </a:fld>
            <a:endParaRPr lang="en-GB"/>
          </a:p>
        </p:txBody>
      </p:sp>
      <p:sp>
        <p:nvSpPr>
          <p:cNvPr id="6" name="Slide Number Placeholder 5"/>
          <p:cNvSpPr>
            <a:spLocks noGrp="1"/>
          </p:cNvSpPr>
          <p:nvPr>
            <p:ph type="sldNum" sz="quarter" idx="12"/>
          </p:nvPr>
        </p:nvSpPr>
        <p:spPr/>
        <p:txBody>
          <a:bodyPr/>
          <a:lstStyle/>
          <a:p>
            <a:fld id="{2A3EFCE8-DABE-468E-A689-DB3B278CADEE}" type="slidenum">
              <a:rPr lang="en-GB" smtClean="0"/>
              <a:t>‹#›</a:t>
            </a:fld>
            <a:endParaRPr lang="en-GB"/>
          </a:p>
        </p:txBody>
      </p:sp>
    </p:spTree>
    <p:extLst>
      <p:ext uri="{BB962C8B-B14F-4D97-AF65-F5344CB8AC3E}">
        <p14:creationId xmlns:p14="http://schemas.microsoft.com/office/powerpoint/2010/main" val="112999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5261" y="373199"/>
            <a:ext cx="9918539" cy="96792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1435261" y="1481559"/>
            <a:ext cx="9918539" cy="44542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CB399-A789-4B84-98AF-9F2C882853AC}" type="datetimeFigureOut">
              <a:rPr lang="en-GB" smtClean="0"/>
              <a:t>29/12/2019</a:t>
            </a:fld>
            <a:endParaRPr lang="en-GB"/>
          </a:p>
        </p:txBody>
      </p:sp>
      <p:sp>
        <p:nvSpPr>
          <p:cNvPr id="6" name="Slide Number Placeholder 5"/>
          <p:cNvSpPr>
            <a:spLocks noGrp="1"/>
          </p:cNvSpPr>
          <p:nvPr>
            <p:ph type="sldNum" sz="quarter" idx="4"/>
          </p:nvPr>
        </p:nvSpPr>
        <p:spPr>
          <a:xfrm>
            <a:off x="10781211" y="6356349"/>
            <a:ext cx="572589" cy="365125"/>
          </a:xfrm>
          <a:prstGeom prst="rect">
            <a:avLst/>
          </a:prstGeom>
        </p:spPr>
        <p:txBody>
          <a:bodyPr vert="horz" lIns="91440" tIns="45720" rIns="91440" bIns="45720" rtlCol="0" anchor="ctr"/>
          <a:lstStyle>
            <a:lvl1pPr algn="r">
              <a:defRPr sz="1200" b="0" i="1">
                <a:solidFill>
                  <a:srgbClr val="027A3D"/>
                </a:solidFill>
              </a:defRPr>
            </a:lvl1pPr>
          </a:lstStyle>
          <a:p>
            <a:fld id="{2A3EFCE8-DABE-468E-A689-DB3B278CADEE}" type="slidenum">
              <a:rPr lang="en-GB" smtClean="0"/>
              <a:pPr/>
              <a:t>‹#›</a:t>
            </a:fld>
            <a:endParaRPr lang="en-GB" dirty="0"/>
          </a:p>
        </p:txBody>
      </p:sp>
      <p:sp>
        <p:nvSpPr>
          <p:cNvPr id="7" name="Title Placeholder 1"/>
          <p:cNvSpPr txBox="1">
            <a:spLocks/>
          </p:cNvSpPr>
          <p:nvPr userDrawn="1"/>
        </p:nvSpPr>
        <p:spPr>
          <a:xfrm>
            <a:off x="838200" y="371226"/>
            <a:ext cx="2340429" cy="96792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1" kern="1200">
                <a:solidFill>
                  <a:srgbClr val="027A3D"/>
                </a:solidFill>
                <a:latin typeface="+mj-lt"/>
                <a:ea typeface="+mj-ea"/>
                <a:cs typeface="+mj-cs"/>
              </a:defRPr>
            </a:lvl1pPr>
          </a:lstStyle>
          <a:p>
            <a:endParaRPr lang="en-GB" dirty="0"/>
          </a:p>
        </p:txBody>
      </p:sp>
      <p:pic>
        <p:nvPicPr>
          <p:cNvPr id="8" name="Picture 7"/>
          <p:cNvPicPr>
            <a:picLocks noChangeAspect="1"/>
          </p:cNvPicPr>
          <p:nvPr userDrawn="1"/>
        </p:nvPicPr>
        <p:blipFill rotWithShape="1">
          <a:blip r:embed="rId10" cstate="print">
            <a:extLst>
              <a:ext uri="{28A0092B-C50C-407E-A947-70E740481C1C}">
                <a14:useLocalDpi xmlns:a14="http://schemas.microsoft.com/office/drawing/2010/main" val="0"/>
              </a:ext>
            </a:extLst>
          </a:blip>
          <a:srcRect l="25511" t="13664" r="25716" b="24822"/>
          <a:stretch/>
        </p:blipFill>
        <p:spPr>
          <a:xfrm>
            <a:off x="453246" y="369253"/>
            <a:ext cx="868680" cy="730845"/>
          </a:xfrm>
          <a:prstGeom prst="rect">
            <a:avLst/>
          </a:prstGeom>
        </p:spPr>
      </p:pic>
      <p:sp>
        <p:nvSpPr>
          <p:cNvPr id="12" name="TextBox 11"/>
          <p:cNvSpPr txBox="1"/>
          <p:nvPr userDrawn="1"/>
        </p:nvSpPr>
        <p:spPr>
          <a:xfrm>
            <a:off x="352529" y="5374589"/>
            <a:ext cx="969397" cy="553998"/>
          </a:xfrm>
          <a:prstGeom prst="rect">
            <a:avLst/>
          </a:prstGeom>
          <a:noFill/>
        </p:spPr>
        <p:txBody>
          <a:bodyPr wrap="square" rtlCol="0">
            <a:spAutoFit/>
          </a:bodyPr>
          <a:lstStyle/>
          <a:p>
            <a:pPr algn="r"/>
            <a:r>
              <a:rPr lang="ar-AE" sz="1000" dirty="0"/>
              <a:t>فندق </a:t>
            </a:r>
            <a:r>
              <a:rPr lang="ar-AE" sz="1000" dirty="0" err="1"/>
              <a:t>موفينبك</a:t>
            </a:r>
            <a:endParaRPr lang="ar-AE" sz="1000" dirty="0"/>
          </a:p>
          <a:p>
            <a:pPr algn="r"/>
            <a:r>
              <a:rPr lang="ar-AE" sz="1000" dirty="0"/>
              <a:t>عمان  </a:t>
            </a:r>
          </a:p>
          <a:p>
            <a:pPr algn="r"/>
            <a:r>
              <a:rPr lang="ar-AE" sz="1000" dirty="0"/>
              <a:t>٤ ديسمبر ٢٠١٩ </a:t>
            </a:r>
            <a:endParaRPr lang="en-GB" sz="1000" dirty="0"/>
          </a:p>
        </p:txBody>
      </p:sp>
      <p:pic>
        <p:nvPicPr>
          <p:cNvPr id="13" name="Picture 12"/>
          <p:cNvPicPr>
            <a:picLocks noChangeAspect="1"/>
          </p:cNvPicPr>
          <p:nvPr userDrawn="1"/>
        </p:nvPicPr>
        <p:blipFill rotWithShape="1">
          <a:blip r:embed="rId11" cstate="print">
            <a:extLst>
              <a:ext uri="{28A0092B-C50C-407E-A947-70E740481C1C}">
                <a14:useLocalDpi xmlns:a14="http://schemas.microsoft.com/office/drawing/2010/main" val="0"/>
              </a:ext>
            </a:extLst>
          </a:blip>
          <a:srcRect t="10713"/>
          <a:stretch/>
        </p:blipFill>
        <p:spPr>
          <a:xfrm>
            <a:off x="-1" y="5937813"/>
            <a:ext cx="12192001" cy="953822"/>
          </a:xfrm>
          <a:prstGeom prst="rect">
            <a:avLst/>
          </a:prstGeom>
        </p:spPr>
      </p:pic>
    </p:spTree>
    <p:extLst>
      <p:ext uri="{BB962C8B-B14F-4D97-AF65-F5344CB8AC3E}">
        <p14:creationId xmlns:p14="http://schemas.microsoft.com/office/powerpoint/2010/main" val="2009241206"/>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5" r:id="rId6"/>
    <p:sldLayoutId id="2147483663" r:id="rId7"/>
    <p:sldLayoutId id="2147483664" r:id="rId8"/>
  </p:sldLayoutIdLst>
  <p:txStyles>
    <p:titleStyle>
      <a:lvl1pPr algn="r" defTabSz="914400" rtl="0" eaLnBrk="1" latinLnBrk="0" hangingPunct="1">
        <a:lnSpc>
          <a:spcPct val="90000"/>
        </a:lnSpc>
        <a:spcBef>
          <a:spcPct val="0"/>
        </a:spcBef>
        <a:buNone/>
        <a:defRPr sz="4400" b="1" kern="1200">
          <a:solidFill>
            <a:srgbClr val="027A3D"/>
          </a:solidFill>
          <a:latin typeface="+mn-lt"/>
          <a:ea typeface="+mj-ea"/>
          <a:cs typeface="+mj-cs"/>
        </a:defRPr>
      </a:lvl1pPr>
    </p:titleStyle>
    <p:body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CB399-A789-4B84-98AF-9F2C882853AC}" type="datetimeFigureOut">
              <a:rPr lang="en-GB" smtClean="0"/>
              <a:t>29/12/2019</a:t>
            </a:fld>
            <a:endParaRPr lang="en-GB"/>
          </a:p>
        </p:txBody>
      </p:sp>
      <p:sp>
        <p:nvSpPr>
          <p:cNvPr id="6" name="Slide Number Placeholder 5"/>
          <p:cNvSpPr>
            <a:spLocks noGrp="1"/>
          </p:cNvSpPr>
          <p:nvPr>
            <p:ph type="sldNum" sz="quarter" idx="4"/>
          </p:nvPr>
        </p:nvSpPr>
        <p:spPr>
          <a:xfrm>
            <a:off x="10781211" y="6356349"/>
            <a:ext cx="572589" cy="365125"/>
          </a:xfrm>
          <a:prstGeom prst="rect">
            <a:avLst/>
          </a:prstGeom>
        </p:spPr>
        <p:txBody>
          <a:bodyPr vert="horz" lIns="91440" tIns="45720" rIns="91440" bIns="45720" rtlCol="0" anchor="ctr"/>
          <a:lstStyle>
            <a:lvl1pPr algn="r">
              <a:defRPr sz="1200" b="0" i="1">
                <a:solidFill>
                  <a:srgbClr val="027A3D"/>
                </a:solidFill>
              </a:defRPr>
            </a:lvl1pPr>
          </a:lstStyle>
          <a:p>
            <a:fld id="{2A3EFCE8-DABE-468E-A689-DB3B278CADEE}" type="slidenum">
              <a:rPr lang="en-GB" smtClean="0"/>
              <a:pPr/>
              <a:t>‹#›</a:t>
            </a:fld>
            <a:endParaRPr lang="en-GB" dirty="0"/>
          </a:p>
        </p:txBody>
      </p:sp>
      <p:sp>
        <p:nvSpPr>
          <p:cNvPr id="7" name="Title Placeholder 1"/>
          <p:cNvSpPr txBox="1">
            <a:spLocks/>
          </p:cNvSpPr>
          <p:nvPr userDrawn="1"/>
        </p:nvSpPr>
        <p:spPr>
          <a:xfrm>
            <a:off x="838200" y="371226"/>
            <a:ext cx="2340429" cy="96792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1" kern="1200">
                <a:solidFill>
                  <a:srgbClr val="027A3D"/>
                </a:solidFill>
                <a:latin typeface="+mj-lt"/>
                <a:ea typeface="+mj-ea"/>
                <a:cs typeface="+mj-cs"/>
              </a:defRPr>
            </a:lvl1pPr>
          </a:lstStyle>
          <a:p>
            <a:endParaRPr lang="en-GB" dirty="0"/>
          </a:p>
        </p:txBody>
      </p:sp>
    </p:spTree>
    <p:extLst>
      <p:ext uri="{BB962C8B-B14F-4D97-AF65-F5344CB8AC3E}">
        <p14:creationId xmlns:p14="http://schemas.microsoft.com/office/powerpoint/2010/main" val="2401492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r" defTabSz="914400" rtl="0" eaLnBrk="1" latinLnBrk="0" hangingPunct="1">
        <a:lnSpc>
          <a:spcPct val="90000"/>
        </a:lnSpc>
        <a:spcBef>
          <a:spcPct val="0"/>
        </a:spcBef>
        <a:buNone/>
        <a:defRPr sz="4400" b="1" kern="1200">
          <a:solidFill>
            <a:srgbClr val="027A3D"/>
          </a:solidFill>
          <a:latin typeface="+mn-lt"/>
          <a:ea typeface="+mj-ea"/>
          <a:cs typeface="+mj-cs"/>
        </a:defRPr>
      </a:lvl1pPr>
    </p:titleStyle>
    <p:body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tif"/><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8.xml"/><Relationship Id="rId7" Type="http://schemas.openxmlformats.org/officeDocument/2006/relationships/image" Target="../media/image13.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6.jpeg"/><Relationship Id="rId4" Type="http://schemas.openxmlformats.org/officeDocument/2006/relationships/diagramQuickStyle" Target="../diagrams/quickStyle8.xml"/><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9.jpeg"/><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tif"/><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68389" y="472203"/>
            <a:ext cx="1878878" cy="461665"/>
          </a:xfrm>
          <a:prstGeom prst="rect">
            <a:avLst/>
          </a:prstGeom>
          <a:noFill/>
        </p:spPr>
        <p:txBody>
          <a:bodyPr wrap="square" rtlCol="0">
            <a:spAutoFit/>
          </a:bodyPr>
          <a:lstStyle/>
          <a:p>
            <a:pPr algn="r"/>
            <a:r>
              <a:rPr lang="ar-JO" sz="1200" dirty="0"/>
              <a:t>فندق موفينبك</a:t>
            </a:r>
            <a:r>
              <a:rPr lang="ar-EG" sz="1200" dirty="0"/>
              <a:t>، </a:t>
            </a:r>
            <a:r>
              <a:rPr lang="ar-JO" sz="1200" dirty="0"/>
              <a:t>عمان</a:t>
            </a:r>
          </a:p>
          <a:p>
            <a:pPr algn="r"/>
            <a:r>
              <a:rPr lang="ar-JO" sz="1200" dirty="0"/>
              <a:t>4 ديسمبر 2019</a:t>
            </a:r>
            <a:endParaRPr lang="en-GB" sz="1200" dirty="0"/>
          </a:p>
        </p:txBody>
      </p:sp>
      <p:sp>
        <p:nvSpPr>
          <p:cNvPr id="5" name="Title 1"/>
          <p:cNvSpPr>
            <a:spLocks noGrp="1"/>
          </p:cNvSpPr>
          <p:nvPr>
            <p:ph type="ctrTitle"/>
          </p:nvPr>
        </p:nvSpPr>
        <p:spPr>
          <a:xfrm>
            <a:off x="34724" y="2798962"/>
            <a:ext cx="12192000" cy="1088469"/>
          </a:xfrm>
        </p:spPr>
        <p:txBody>
          <a:bodyPr anchor="ctr">
            <a:normAutofit fontScale="90000"/>
          </a:bodyPr>
          <a:lstStyle/>
          <a:p>
            <a:pPr rtl="1"/>
            <a:r>
              <a:rPr lang="ar-EG" sz="6100" dirty="0"/>
              <a:t>الحفل الختامي </a:t>
            </a:r>
            <a:br>
              <a:rPr lang="ar-EG" sz="6100" dirty="0"/>
            </a:br>
            <a:r>
              <a:rPr lang="ar-EG" sz="6100" dirty="0"/>
              <a:t>لمشروع </a:t>
            </a:r>
            <a:r>
              <a:rPr lang="ar-SA" sz="6100" dirty="0"/>
              <a:t>رؤية شباب الأردن ۲۰۳۰</a:t>
            </a:r>
            <a:br>
              <a:rPr lang="ar-EG" sz="6600" spc="300" dirty="0"/>
            </a:br>
            <a:endParaRPr lang="en-GB" sz="6600" spc="300" dirty="0"/>
          </a:p>
        </p:txBody>
      </p:sp>
      <p:sp>
        <p:nvSpPr>
          <p:cNvPr id="6" name="Subtitle 2"/>
          <p:cNvSpPr>
            <a:spLocks noGrp="1"/>
          </p:cNvSpPr>
          <p:nvPr>
            <p:ph type="subTitle" idx="1"/>
          </p:nvPr>
        </p:nvSpPr>
        <p:spPr>
          <a:xfrm>
            <a:off x="-2" y="3920887"/>
            <a:ext cx="12192001" cy="586785"/>
          </a:xfrm>
        </p:spPr>
        <p:txBody>
          <a:bodyPr>
            <a:normAutofit/>
          </a:bodyPr>
          <a:lstStyle/>
          <a:p>
            <a:pPr rtl="1"/>
            <a:r>
              <a:rPr lang="ar-EG" sz="2900" dirty="0"/>
              <a:t> دعم المواطنة الفاعلة </a:t>
            </a:r>
            <a:r>
              <a:rPr lang="ar-EG" sz="2900"/>
              <a:t>للتطوير المجتمعي</a:t>
            </a:r>
            <a:endParaRPr lang="en-GB" sz="29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5305" t="14277" r="25690" b="26277"/>
          <a:stretch/>
        </p:blipFill>
        <p:spPr>
          <a:xfrm>
            <a:off x="5064090" y="225134"/>
            <a:ext cx="2133268" cy="17262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958" y="4840755"/>
            <a:ext cx="1289303" cy="77554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26" y="5052400"/>
            <a:ext cx="1559093" cy="42329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6440" y="4621306"/>
            <a:ext cx="994994" cy="99499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012" t="10713" r="7936" b="9198"/>
          <a:stretch/>
        </p:blipFill>
        <p:spPr>
          <a:xfrm>
            <a:off x="10119294" y="4755848"/>
            <a:ext cx="1615506" cy="72591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8853" y="4672221"/>
            <a:ext cx="726175" cy="80407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823376"/>
            <a:ext cx="12192001" cy="1068262"/>
          </a:xfrm>
          <a:prstGeom prst="rect">
            <a:avLst/>
          </a:prstGeom>
        </p:spPr>
      </p:pic>
      <p:sp>
        <p:nvSpPr>
          <p:cNvPr id="16" name="TextBox 15">
            <a:extLst>
              <a:ext uri="{FF2B5EF4-FFF2-40B4-BE49-F238E27FC236}">
                <a16:creationId xmlns:a16="http://schemas.microsoft.com/office/drawing/2014/main" id="{BA6333D2-251B-46D5-AF1C-6EDD2654A7FD}"/>
              </a:ext>
            </a:extLst>
          </p:cNvPr>
          <p:cNvSpPr txBox="1"/>
          <p:nvPr/>
        </p:nvSpPr>
        <p:spPr>
          <a:xfrm>
            <a:off x="5615217" y="5118803"/>
            <a:ext cx="3126997" cy="338554"/>
          </a:xfrm>
          <a:prstGeom prst="rect">
            <a:avLst/>
          </a:prstGeom>
          <a:noFill/>
        </p:spPr>
        <p:txBody>
          <a:bodyPr wrap="square" rtlCol="0">
            <a:spAutoFit/>
          </a:bodyPr>
          <a:lstStyle/>
          <a:p>
            <a:r>
              <a:rPr lang="en-GB" sz="800" dirty="0"/>
              <a:t>This project is funded by </a:t>
            </a:r>
            <a:r>
              <a:rPr lang="en-GB" sz="800" dirty="0" err="1"/>
              <a:t>ifa</a:t>
            </a:r>
            <a:r>
              <a:rPr lang="en-GB" sz="800" dirty="0"/>
              <a:t> (</a:t>
            </a:r>
            <a:r>
              <a:rPr lang="en-GB" sz="800" dirty="0" err="1"/>
              <a:t>Institut</a:t>
            </a:r>
            <a:r>
              <a:rPr lang="en-GB" sz="800" dirty="0"/>
              <a:t> </a:t>
            </a:r>
            <a:r>
              <a:rPr lang="en-GB" sz="800" dirty="0" err="1"/>
              <a:t>für</a:t>
            </a:r>
            <a:r>
              <a:rPr lang="en-GB" sz="800" dirty="0"/>
              <a:t> </a:t>
            </a:r>
            <a:r>
              <a:rPr lang="en-GB" sz="800" dirty="0" err="1"/>
              <a:t>Auslandsbeziehungen</a:t>
            </a:r>
            <a:r>
              <a:rPr lang="en-GB" sz="800" dirty="0"/>
              <a:t>) with resources provided by the German Federal Foreign Office</a:t>
            </a:r>
            <a:endParaRPr lang="en-US" sz="800" dirty="0"/>
          </a:p>
        </p:txBody>
      </p:sp>
    </p:spTree>
    <p:extLst>
      <p:ext uri="{BB962C8B-B14F-4D97-AF65-F5344CB8AC3E}">
        <p14:creationId xmlns:p14="http://schemas.microsoft.com/office/powerpoint/2010/main" val="268097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E38F-EDC0-4CA4-9CD0-8383DF2BD46B}"/>
              </a:ext>
            </a:extLst>
          </p:cNvPr>
          <p:cNvSpPr>
            <a:spLocks noGrp="1"/>
          </p:cNvSpPr>
          <p:nvPr>
            <p:ph type="title"/>
          </p:nvPr>
        </p:nvSpPr>
        <p:spPr>
          <a:xfrm>
            <a:off x="7844588" y="365125"/>
            <a:ext cx="3509211" cy="1325563"/>
          </a:xfrm>
        </p:spPr>
        <p:txBody>
          <a:bodyPr>
            <a:normAutofit/>
          </a:bodyPr>
          <a:lstStyle/>
          <a:p>
            <a:pPr algn="r"/>
            <a:r>
              <a:rPr lang="ar-EG" sz="5400" b="1" dirty="0">
                <a:latin typeface="+mn-lt"/>
                <a:ea typeface="+mn-ea"/>
                <a:cs typeface="+mn-cs"/>
              </a:rPr>
              <a:t>فوائد التعلم</a:t>
            </a:r>
            <a:endParaRPr lang="en-US" sz="5400" b="1" dirty="0">
              <a:latin typeface="+mn-lt"/>
              <a:ea typeface="+mn-ea"/>
              <a:cs typeface="+mn-cs"/>
            </a:endParaRPr>
          </a:p>
        </p:txBody>
      </p:sp>
      <p:grpSp>
        <p:nvGrpSpPr>
          <p:cNvPr id="8" name="Group 7">
            <a:extLst>
              <a:ext uri="{FF2B5EF4-FFF2-40B4-BE49-F238E27FC236}">
                <a16:creationId xmlns:a16="http://schemas.microsoft.com/office/drawing/2014/main" id="{5388650F-BBB0-48FF-AC57-0965B0F00705}"/>
              </a:ext>
            </a:extLst>
          </p:cNvPr>
          <p:cNvGrpSpPr/>
          <p:nvPr/>
        </p:nvGrpSpPr>
        <p:grpSpPr>
          <a:xfrm rot="10800000">
            <a:off x="1358537" y="547429"/>
            <a:ext cx="7360778" cy="2529415"/>
            <a:chOff x="838200" y="1825625"/>
            <a:chExt cx="12983135" cy="4472652"/>
          </a:xfrm>
          <a:solidFill>
            <a:schemeClr val="accent6"/>
          </a:solidFill>
        </p:grpSpPr>
        <p:sp>
          <p:nvSpPr>
            <p:cNvPr id="9" name="Freeform: Shape 8">
              <a:extLst>
                <a:ext uri="{FF2B5EF4-FFF2-40B4-BE49-F238E27FC236}">
                  <a16:creationId xmlns:a16="http://schemas.microsoft.com/office/drawing/2014/main" id="{3C8FA2BC-0B6D-4212-B650-1C12022AB63E}"/>
                </a:ext>
              </a:extLst>
            </p:cNvPr>
            <p:cNvSpPr/>
            <p:nvPr/>
          </p:nvSpPr>
          <p:spPr>
            <a:xfrm rot="10800000">
              <a:off x="838200" y="1825625"/>
              <a:ext cx="8938259" cy="1305401"/>
            </a:xfrm>
            <a:custGeom>
              <a:avLst/>
              <a:gdLst>
                <a:gd name="connsiteX0" fmla="*/ 0 w 8938260"/>
                <a:gd name="connsiteY0" fmla="*/ 130540 h 1305401"/>
                <a:gd name="connsiteX1" fmla="*/ 130540 w 8938260"/>
                <a:gd name="connsiteY1" fmla="*/ 0 h 1305401"/>
                <a:gd name="connsiteX2" fmla="*/ 8807720 w 8938260"/>
                <a:gd name="connsiteY2" fmla="*/ 0 h 1305401"/>
                <a:gd name="connsiteX3" fmla="*/ 8938260 w 8938260"/>
                <a:gd name="connsiteY3" fmla="*/ 130540 h 1305401"/>
                <a:gd name="connsiteX4" fmla="*/ 8938260 w 8938260"/>
                <a:gd name="connsiteY4" fmla="*/ 1174861 h 1305401"/>
                <a:gd name="connsiteX5" fmla="*/ 8807720 w 8938260"/>
                <a:gd name="connsiteY5" fmla="*/ 1305401 h 1305401"/>
                <a:gd name="connsiteX6" fmla="*/ 130540 w 8938260"/>
                <a:gd name="connsiteY6" fmla="*/ 1305401 h 1305401"/>
                <a:gd name="connsiteX7" fmla="*/ 0 w 8938260"/>
                <a:gd name="connsiteY7" fmla="*/ 1174861 h 1305401"/>
                <a:gd name="connsiteX8" fmla="*/ 0 w 8938260"/>
                <a:gd name="connsiteY8" fmla="*/ 130540 h 130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305401">
                  <a:moveTo>
                    <a:pt x="0" y="130540"/>
                  </a:moveTo>
                  <a:cubicBezTo>
                    <a:pt x="0" y="58445"/>
                    <a:pt x="58445" y="0"/>
                    <a:pt x="130540" y="0"/>
                  </a:cubicBezTo>
                  <a:lnTo>
                    <a:pt x="8807720" y="0"/>
                  </a:lnTo>
                  <a:cubicBezTo>
                    <a:pt x="8879815" y="0"/>
                    <a:pt x="8938260" y="58445"/>
                    <a:pt x="8938260" y="130540"/>
                  </a:cubicBezTo>
                  <a:lnTo>
                    <a:pt x="8938260" y="1174861"/>
                  </a:lnTo>
                  <a:cubicBezTo>
                    <a:pt x="8938260" y="1246956"/>
                    <a:pt x="8879815" y="1305401"/>
                    <a:pt x="8807720" y="1305401"/>
                  </a:cubicBezTo>
                  <a:lnTo>
                    <a:pt x="130540" y="1305401"/>
                  </a:lnTo>
                  <a:cubicBezTo>
                    <a:pt x="58445" y="1305401"/>
                    <a:pt x="0" y="1246956"/>
                    <a:pt x="0" y="1174861"/>
                  </a:cubicBezTo>
                  <a:lnTo>
                    <a:pt x="0" y="1305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594" tIns="251594" rIns="1583757" bIns="251594" numCol="1" spcCol="1270" anchor="ctr" anchorCtr="0">
              <a:noAutofit/>
            </a:bodyPr>
            <a:lstStyle/>
            <a:p>
              <a:pPr marL="0" lvl="0" indent="0" algn="r" defTabSz="2489200">
                <a:lnSpc>
                  <a:spcPct val="90000"/>
                </a:lnSpc>
                <a:spcBef>
                  <a:spcPct val="0"/>
                </a:spcBef>
                <a:spcAft>
                  <a:spcPct val="35000"/>
                </a:spcAft>
                <a:buNone/>
              </a:pPr>
              <a:r>
                <a:rPr lang="ar-EG" sz="2800" dirty="0"/>
                <a:t>اختبار الحلول البديلة</a:t>
              </a:r>
              <a:endParaRPr lang="en-US" sz="2800" dirty="0"/>
            </a:p>
          </p:txBody>
        </p:sp>
        <p:sp>
          <p:nvSpPr>
            <p:cNvPr id="10" name="Freeform: Shape 9">
              <a:extLst>
                <a:ext uri="{FF2B5EF4-FFF2-40B4-BE49-F238E27FC236}">
                  <a16:creationId xmlns:a16="http://schemas.microsoft.com/office/drawing/2014/main" id="{F610A066-0244-4A15-9860-FA176F9AB8AA}"/>
                </a:ext>
              </a:extLst>
            </p:cNvPr>
            <p:cNvSpPr/>
            <p:nvPr/>
          </p:nvSpPr>
          <p:spPr>
            <a:xfrm rot="10800000">
              <a:off x="2603446" y="3433238"/>
              <a:ext cx="8938259" cy="1305401"/>
            </a:xfrm>
            <a:custGeom>
              <a:avLst/>
              <a:gdLst>
                <a:gd name="connsiteX0" fmla="*/ 0 w 8938260"/>
                <a:gd name="connsiteY0" fmla="*/ 130540 h 1305401"/>
                <a:gd name="connsiteX1" fmla="*/ 130540 w 8938260"/>
                <a:gd name="connsiteY1" fmla="*/ 0 h 1305401"/>
                <a:gd name="connsiteX2" fmla="*/ 8807720 w 8938260"/>
                <a:gd name="connsiteY2" fmla="*/ 0 h 1305401"/>
                <a:gd name="connsiteX3" fmla="*/ 8938260 w 8938260"/>
                <a:gd name="connsiteY3" fmla="*/ 130540 h 1305401"/>
                <a:gd name="connsiteX4" fmla="*/ 8938260 w 8938260"/>
                <a:gd name="connsiteY4" fmla="*/ 1174861 h 1305401"/>
                <a:gd name="connsiteX5" fmla="*/ 8807720 w 8938260"/>
                <a:gd name="connsiteY5" fmla="*/ 1305401 h 1305401"/>
                <a:gd name="connsiteX6" fmla="*/ 130540 w 8938260"/>
                <a:gd name="connsiteY6" fmla="*/ 1305401 h 1305401"/>
                <a:gd name="connsiteX7" fmla="*/ 0 w 8938260"/>
                <a:gd name="connsiteY7" fmla="*/ 1174861 h 1305401"/>
                <a:gd name="connsiteX8" fmla="*/ 0 w 8938260"/>
                <a:gd name="connsiteY8" fmla="*/ 130540 h 130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305401">
                  <a:moveTo>
                    <a:pt x="0" y="130540"/>
                  </a:moveTo>
                  <a:cubicBezTo>
                    <a:pt x="0" y="58445"/>
                    <a:pt x="58445" y="0"/>
                    <a:pt x="130540" y="0"/>
                  </a:cubicBezTo>
                  <a:lnTo>
                    <a:pt x="8807720" y="0"/>
                  </a:lnTo>
                  <a:cubicBezTo>
                    <a:pt x="8879815" y="0"/>
                    <a:pt x="8938260" y="58445"/>
                    <a:pt x="8938260" y="130540"/>
                  </a:cubicBezTo>
                  <a:lnTo>
                    <a:pt x="8938260" y="1174861"/>
                  </a:lnTo>
                  <a:cubicBezTo>
                    <a:pt x="8938260" y="1246956"/>
                    <a:pt x="8879815" y="1305401"/>
                    <a:pt x="8807720" y="1305401"/>
                  </a:cubicBezTo>
                  <a:lnTo>
                    <a:pt x="130540" y="1305401"/>
                  </a:lnTo>
                  <a:cubicBezTo>
                    <a:pt x="58445" y="1305401"/>
                    <a:pt x="0" y="1246956"/>
                    <a:pt x="0" y="1174861"/>
                  </a:cubicBezTo>
                  <a:lnTo>
                    <a:pt x="0" y="1305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594" tIns="251594" rIns="1888775" bIns="251594" numCol="1" spcCol="1270" anchor="ctr" anchorCtr="0">
              <a:noAutofit/>
            </a:bodyPr>
            <a:lstStyle/>
            <a:p>
              <a:pPr algn="r" defTabSz="2489200">
                <a:lnSpc>
                  <a:spcPct val="90000"/>
                </a:lnSpc>
                <a:spcBef>
                  <a:spcPct val="0"/>
                </a:spcBef>
                <a:spcAft>
                  <a:spcPct val="35000"/>
                </a:spcAft>
              </a:pPr>
              <a:r>
                <a:rPr lang="ar-EG" sz="2800" dirty="0"/>
                <a:t>توفير بيئة داعمة لعملية التعلم</a:t>
              </a:r>
              <a:endParaRPr lang="en-US" sz="2800" dirty="0"/>
            </a:p>
          </p:txBody>
        </p:sp>
        <p:sp>
          <p:nvSpPr>
            <p:cNvPr id="11" name="Freeform: Shape 10">
              <a:extLst>
                <a:ext uri="{FF2B5EF4-FFF2-40B4-BE49-F238E27FC236}">
                  <a16:creationId xmlns:a16="http://schemas.microsoft.com/office/drawing/2014/main" id="{AB4865D6-DA75-4AE5-A12F-B9526F0BAAE0}"/>
                </a:ext>
              </a:extLst>
            </p:cNvPr>
            <p:cNvSpPr/>
            <p:nvPr/>
          </p:nvSpPr>
          <p:spPr>
            <a:xfrm rot="10800000">
              <a:off x="4883076" y="4992876"/>
              <a:ext cx="8938259" cy="1305401"/>
            </a:xfrm>
            <a:custGeom>
              <a:avLst/>
              <a:gdLst>
                <a:gd name="connsiteX0" fmla="*/ 0 w 8938260"/>
                <a:gd name="connsiteY0" fmla="*/ 130540 h 1305401"/>
                <a:gd name="connsiteX1" fmla="*/ 130540 w 8938260"/>
                <a:gd name="connsiteY1" fmla="*/ 0 h 1305401"/>
                <a:gd name="connsiteX2" fmla="*/ 8807720 w 8938260"/>
                <a:gd name="connsiteY2" fmla="*/ 0 h 1305401"/>
                <a:gd name="connsiteX3" fmla="*/ 8938260 w 8938260"/>
                <a:gd name="connsiteY3" fmla="*/ 130540 h 1305401"/>
                <a:gd name="connsiteX4" fmla="*/ 8938260 w 8938260"/>
                <a:gd name="connsiteY4" fmla="*/ 1174861 h 1305401"/>
                <a:gd name="connsiteX5" fmla="*/ 8807720 w 8938260"/>
                <a:gd name="connsiteY5" fmla="*/ 1305401 h 1305401"/>
                <a:gd name="connsiteX6" fmla="*/ 130540 w 8938260"/>
                <a:gd name="connsiteY6" fmla="*/ 1305401 h 1305401"/>
                <a:gd name="connsiteX7" fmla="*/ 0 w 8938260"/>
                <a:gd name="connsiteY7" fmla="*/ 1174861 h 1305401"/>
                <a:gd name="connsiteX8" fmla="*/ 0 w 8938260"/>
                <a:gd name="connsiteY8" fmla="*/ 130540 h 130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305401">
                  <a:moveTo>
                    <a:pt x="0" y="130540"/>
                  </a:moveTo>
                  <a:cubicBezTo>
                    <a:pt x="0" y="58445"/>
                    <a:pt x="58445" y="0"/>
                    <a:pt x="130540" y="0"/>
                  </a:cubicBezTo>
                  <a:lnTo>
                    <a:pt x="8807720" y="0"/>
                  </a:lnTo>
                  <a:cubicBezTo>
                    <a:pt x="8879815" y="0"/>
                    <a:pt x="8938260" y="58445"/>
                    <a:pt x="8938260" y="130540"/>
                  </a:cubicBezTo>
                  <a:lnTo>
                    <a:pt x="8938260" y="1174861"/>
                  </a:lnTo>
                  <a:cubicBezTo>
                    <a:pt x="8938260" y="1246956"/>
                    <a:pt x="8879815" y="1305401"/>
                    <a:pt x="8807720" y="1305401"/>
                  </a:cubicBezTo>
                  <a:lnTo>
                    <a:pt x="130540" y="1305401"/>
                  </a:lnTo>
                  <a:cubicBezTo>
                    <a:pt x="58445" y="1305401"/>
                    <a:pt x="0" y="1246956"/>
                    <a:pt x="0" y="1174861"/>
                  </a:cubicBezTo>
                  <a:lnTo>
                    <a:pt x="0" y="1305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594" tIns="251594" rIns="1888775" bIns="251594" numCol="1" spcCol="1270" anchor="ctr" anchorCtr="0">
              <a:noAutofit/>
            </a:bodyPr>
            <a:lstStyle/>
            <a:p>
              <a:pPr lvl="0" indent="0" algn="r" defTabSz="2489200">
                <a:lnSpc>
                  <a:spcPct val="90000"/>
                </a:lnSpc>
                <a:spcBef>
                  <a:spcPct val="0"/>
                </a:spcBef>
                <a:spcAft>
                  <a:spcPct val="35000"/>
                </a:spcAft>
                <a:buNone/>
              </a:pPr>
              <a:r>
                <a:rPr lang="ar-EG" sz="2800" dirty="0"/>
                <a:t>زيادة التفاهم المتبادل</a:t>
              </a:r>
              <a:endParaRPr lang="en-US" sz="2800" dirty="0"/>
            </a:p>
          </p:txBody>
        </p:sp>
        <p:sp>
          <p:nvSpPr>
            <p:cNvPr id="12" name="Freeform: Shape 11">
              <a:extLst>
                <a:ext uri="{FF2B5EF4-FFF2-40B4-BE49-F238E27FC236}">
                  <a16:creationId xmlns:a16="http://schemas.microsoft.com/office/drawing/2014/main" id="{BA4AB64B-951C-4D25-B4B4-07C536E619B5}"/>
                </a:ext>
              </a:extLst>
            </p:cNvPr>
            <p:cNvSpPr/>
            <p:nvPr/>
          </p:nvSpPr>
          <p:spPr>
            <a:xfrm>
              <a:off x="8949527" y="2857876"/>
              <a:ext cx="848510" cy="848510"/>
            </a:xfrm>
            <a:custGeom>
              <a:avLst/>
              <a:gdLst>
                <a:gd name="connsiteX0" fmla="*/ 0 w 848510"/>
                <a:gd name="connsiteY0" fmla="*/ 466681 h 848510"/>
                <a:gd name="connsiteX1" fmla="*/ 190915 w 848510"/>
                <a:gd name="connsiteY1" fmla="*/ 466681 h 848510"/>
                <a:gd name="connsiteX2" fmla="*/ 190915 w 848510"/>
                <a:gd name="connsiteY2" fmla="*/ 0 h 848510"/>
                <a:gd name="connsiteX3" fmla="*/ 657595 w 848510"/>
                <a:gd name="connsiteY3" fmla="*/ 0 h 848510"/>
                <a:gd name="connsiteX4" fmla="*/ 657595 w 848510"/>
                <a:gd name="connsiteY4" fmla="*/ 466681 h 848510"/>
                <a:gd name="connsiteX5" fmla="*/ 848510 w 848510"/>
                <a:gd name="connsiteY5" fmla="*/ 466681 h 848510"/>
                <a:gd name="connsiteX6" fmla="*/ 424255 w 848510"/>
                <a:gd name="connsiteY6" fmla="*/ 848510 h 848510"/>
                <a:gd name="connsiteX7" fmla="*/ 0 w 848510"/>
                <a:gd name="connsiteY7" fmla="*/ 466681 h 84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8510" h="848510">
                  <a:moveTo>
                    <a:pt x="0" y="466681"/>
                  </a:moveTo>
                  <a:lnTo>
                    <a:pt x="190915" y="466681"/>
                  </a:lnTo>
                  <a:lnTo>
                    <a:pt x="190915" y="0"/>
                  </a:lnTo>
                  <a:lnTo>
                    <a:pt x="657595" y="0"/>
                  </a:lnTo>
                  <a:lnTo>
                    <a:pt x="657595" y="466681"/>
                  </a:lnTo>
                  <a:lnTo>
                    <a:pt x="848510" y="466681"/>
                  </a:lnTo>
                  <a:lnTo>
                    <a:pt x="424255" y="848510"/>
                  </a:lnTo>
                  <a:lnTo>
                    <a:pt x="0" y="466681"/>
                  </a:lnTo>
                  <a:close/>
                </a:path>
              </a:pathLst>
            </a:cu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635" tIns="45720" rIns="236635" bIns="255726"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3" name="Freeform: Shape 12">
              <a:extLst>
                <a:ext uri="{FF2B5EF4-FFF2-40B4-BE49-F238E27FC236}">
                  <a16:creationId xmlns:a16="http://schemas.microsoft.com/office/drawing/2014/main" id="{4F7B5A6A-3E07-4EED-AC2E-4D6161284CDB}"/>
                </a:ext>
              </a:extLst>
            </p:cNvPr>
            <p:cNvSpPr/>
            <p:nvPr/>
          </p:nvSpPr>
          <p:spPr>
            <a:xfrm>
              <a:off x="10693194" y="4437236"/>
              <a:ext cx="848510" cy="848510"/>
            </a:xfrm>
            <a:custGeom>
              <a:avLst/>
              <a:gdLst>
                <a:gd name="connsiteX0" fmla="*/ 0 w 848510"/>
                <a:gd name="connsiteY0" fmla="*/ 466681 h 848510"/>
                <a:gd name="connsiteX1" fmla="*/ 190915 w 848510"/>
                <a:gd name="connsiteY1" fmla="*/ 466681 h 848510"/>
                <a:gd name="connsiteX2" fmla="*/ 190915 w 848510"/>
                <a:gd name="connsiteY2" fmla="*/ 0 h 848510"/>
                <a:gd name="connsiteX3" fmla="*/ 657595 w 848510"/>
                <a:gd name="connsiteY3" fmla="*/ 0 h 848510"/>
                <a:gd name="connsiteX4" fmla="*/ 657595 w 848510"/>
                <a:gd name="connsiteY4" fmla="*/ 466681 h 848510"/>
                <a:gd name="connsiteX5" fmla="*/ 848510 w 848510"/>
                <a:gd name="connsiteY5" fmla="*/ 466681 h 848510"/>
                <a:gd name="connsiteX6" fmla="*/ 424255 w 848510"/>
                <a:gd name="connsiteY6" fmla="*/ 848510 h 848510"/>
                <a:gd name="connsiteX7" fmla="*/ 0 w 848510"/>
                <a:gd name="connsiteY7" fmla="*/ 466681 h 84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8510" h="848510">
                  <a:moveTo>
                    <a:pt x="0" y="466681"/>
                  </a:moveTo>
                  <a:lnTo>
                    <a:pt x="190915" y="466681"/>
                  </a:lnTo>
                  <a:lnTo>
                    <a:pt x="190915" y="0"/>
                  </a:lnTo>
                  <a:lnTo>
                    <a:pt x="657595" y="0"/>
                  </a:lnTo>
                  <a:lnTo>
                    <a:pt x="657595" y="466681"/>
                  </a:lnTo>
                  <a:lnTo>
                    <a:pt x="848510" y="466681"/>
                  </a:lnTo>
                  <a:lnTo>
                    <a:pt x="424255" y="848510"/>
                  </a:lnTo>
                  <a:lnTo>
                    <a:pt x="0" y="466681"/>
                  </a:lnTo>
                  <a:close/>
                </a:path>
              </a:pathLst>
            </a:cu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635" tIns="45720" rIns="236635" bIns="255726"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grpSp>
        <p:nvGrpSpPr>
          <p:cNvPr id="15" name="Group 14">
            <a:extLst>
              <a:ext uri="{FF2B5EF4-FFF2-40B4-BE49-F238E27FC236}">
                <a16:creationId xmlns:a16="http://schemas.microsoft.com/office/drawing/2014/main" id="{5A9872BE-D34D-4911-94AF-E21586D19C38}"/>
              </a:ext>
            </a:extLst>
          </p:cNvPr>
          <p:cNvGrpSpPr/>
          <p:nvPr/>
        </p:nvGrpSpPr>
        <p:grpSpPr>
          <a:xfrm rot="10800000">
            <a:off x="4014775" y="3374094"/>
            <a:ext cx="7659625" cy="2402722"/>
            <a:chOff x="-4198000" y="1821733"/>
            <a:chExt cx="12847806" cy="4342834"/>
          </a:xfrm>
          <a:solidFill>
            <a:schemeClr val="accent6">
              <a:lumMod val="75000"/>
            </a:schemeClr>
          </a:solidFill>
        </p:grpSpPr>
        <p:sp>
          <p:nvSpPr>
            <p:cNvPr id="16" name="Freeform: Shape 15">
              <a:extLst>
                <a:ext uri="{FF2B5EF4-FFF2-40B4-BE49-F238E27FC236}">
                  <a16:creationId xmlns:a16="http://schemas.microsoft.com/office/drawing/2014/main" id="{2C2E341A-B938-48B2-A647-950A61C8F3D5}"/>
                </a:ext>
              </a:extLst>
            </p:cNvPr>
            <p:cNvSpPr/>
            <p:nvPr/>
          </p:nvSpPr>
          <p:spPr>
            <a:xfrm rot="10800000">
              <a:off x="-4198000" y="1821733"/>
              <a:ext cx="8938261" cy="1305400"/>
            </a:xfrm>
            <a:custGeom>
              <a:avLst/>
              <a:gdLst>
                <a:gd name="connsiteX0" fmla="*/ 0 w 8938260"/>
                <a:gd name="connsiteY0" fmla="*/ 130540 h 1305401"/>
                <a:gd name="connsiteX1" fmla="*/ 130540 w 8938260"/>
                <a:gd name="connsiteY1" fmla="*/ 0 h 1305401"/>
                <a:gd name="connsiteX2" fmla="*/ 8807720 w 8938260"/>
                <a:gd name="connsiteY2" fmla="*/ 0 h 1305401"/>
                <a:gd name="connsiteX3" fmla="*/ 8938260 w 8938260"/>
                <a:gd name="connsiteY3" fmla="*/ 130540 h 1305401"/>
                <a:gd name="connsiteX4" fmla="*/ 8938260 w 8938260"/>
                <a:gd name="connsiteY4" fmla="*/ 1174861 h 1305401"/>
                <a:gd name="connsiteX5" fmla="*/ 8807720 w 8938260"/>
                <a:gd name="connsiteY5" fmla="*/ 1305401 h 1305401"/>
                <a:gd name="connsiteX6" fmla="*/ 130540 w 8938260"/>
                <a:gd name="connsiteY6" fmla="*/ 1305401 h 1305401"/>
                <a:gd name="connsiteX7" fmla="*/ 0 w 8938260"/>
                <a:gd name="connsiteY7" fmla="*/ 1174861 h 1305401"/>
                <a:gd name="connsiteX8" fmla="*/ 0 w 8938260"/>
                <a:gd name="connsiteY8" fmla="*/ 130540 h 130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305401">
                  <a:moveTo>
                    <a:pt x="0" y="130540"/>
                  </a:moveTo>
                  <a:cubicBezTo>
                    <a:pt x="0" y="58445"/>
                    <a:pt x="58445" y="0"/>
                    <a:pt x="130540" y="0"/>
                  </a:cubicBezTo>
                  <a:lnTo>
                    <a:pt x="8807720" y="0"/>
                  </a:lnTo>
                  <a:cubicBezTo>
                    <a:pt x="8879815" y="0"/>
                    <a:pt x="8938260" y="58445"/>
                    <a:pt x="8938260" y="130540"/>
                  </a:cubicBezTo>
                  <a:lnTo>
                    <a:pt x="8938260" y="1174861"/>
                  </a:lnTo>
                  <a:cubicBezTo>
                    <a:pt x="8938260" y="1246956"/>
                    <a:pt x="8879815" y="1305401"/>
                    <a:pt x="8807720" y="1305401"/>
                  </a:cubicBezTo>
                  <a:lnTo>
                    <a:pt x="130540" y="1305401"/>
                  </a:lnTo>
                  <a:cubicBezTo>
                    <a:pt x="58445" y="1305401"/>
                    <a:pt x="0" y="1246956"/>
                    <a:pt x="0" y="1174861"/>
                  </a:cubicBezTo>
                  <a:lnTo>
                    <a:pt x="0" y="1305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594" tIns="251594" rIns="1583757" bIns="251594" numCol="1" spcCol="1270" anchor="ctr" anchorCtr="0">
              <a:noAutofit/>
            </a:bodyPr>
            <a:lstStyle/>
            <a:p>
              <a:pPr algn="r" defTabSz="2489200">
                <a:lnSpc>
                  <a:spcPct val="90000"/>
                </a:lnSpc>
                <a:spcBef>
                  <a:spcPct val="0"/>
                </a:spcBef>
                <a:spcAft>
                  <a:spcPct val="35000"/>
                </a:spcAft>
              </a:pPr>
              <a:r>
                <a:rPr lang="ar-EG" sz="2800" dirty="0"/>
                <a:t>التعلم القائم على الخبرة      </a:t>
              </a:r>
              <a:endParaRPr lang="en-US" sz="2800" dirty="0"/>
            </a:p>
          </p:txBody>
        </p:sp>
        <p:sp>
          <p:nvSpPr>
            <p:cNvPr id="17" name="Freeform: Shape 16">
              <a:extLst>
                <a:ext uri="{FF2B5EF4-FFF2-40B4-BE49-F238E27FC236}">
                  <a16:creationId xmlns:a16="http://schemas.microsoft.com/office/drawing/2014/main" id="{296FE340-669A-4D3D-8F10-2D31B062091B}"/>
                </a:ext>
              </a:extLst>
            </p:cNvPr>
            <p:cNvSpPr/>
            <p:nvPr/>
          </p:nvSpPr>
          <p:spPr>
            <a:xfrm rot="10800000">
              <a:off x="-2595808" y="3334252"/>
              <a:ext cx="8938261" cy="1305400"/>
            </a:xfrm>
            <a:custGeom>
              <a:avLst/>
              <a:gdLst>
                <a:gd name="connsiteX0" fmla="*/ 0 w 8938260"/>
                <a:gd name="connsiteY0" fmla="*/ 130540 h 1305401"/>
                <a:gd name="connsiteX1" fmla="*/ 130540 w 8938260"/>
                <a:gd name="connsiteY1" fmla="*/ 0 h 1305401"/>
                <a:gd name="connsiteX2" fmla="*/ 8807720 w 8938260"/>
                <a:gd name="connsiteY2" fmla="*/ 0 h 1305401"/>
                <a:gd name="connsiteX3" fmla="*/ 8938260 w 8938260"/>
                <a:gd name="connsiteY3" fmla="*/ 130540 h 1305401"/>
                <a:gd name="connsiteX4" fmla="*/ 8938260 w 8938260"/>
                <a:gd name="connsiteY4" fmla="*/ 1174861 h 1305401"/>
                <a:gd name="connsiteX5" fmla="*/ 8807720 w 8938260"/>
                <a:gd name="connsiteY5" fmla="*/ 1305401 h 1305401"/>
                <a:gd name="connsiteX6" fmla="*/ 130540 w 8938260"/>
                <a:gd name="connsiteY6" fmla="*/ 1305401 h 1305401"/>
                <a:gd name="connsiteX7" fmla="*/ 0 w 8938260"/>
                <a:gd name="connsiteY7" fmla="*/ 1174861 h 1305401"/>
                <a:gd name="connsiteX8" fmla="*/ 0 w 8938260"/>
                <a:gd name="connsiteY8" fmla="*/ 130540 h 130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305401">
                  <a:moveTo>
                    <a:pt x="0" y="130540"/>
                  </a:moveTo>
                  <a:cubicBezTo>
                    <a:pt x="0" y="58445"/>
                    <a:pt x="58445" y="0"/>
                    <a:pt x="130540" y="0"/>
                  </a:cubicBezTo>
                  <a:lnTo>
                    <a:pt x="8807720" y="0"/>
                  </a:lnTo>
                  <a:cubicBezTo>
                    <a:pt x="8879815" y="0"/>
                    <a:pt x="8938260" y="58445"/>
                    <a:pt x="8938260" y="130540"/>
                  </a:cubicBezTo>
                  <a:lnTo>
                    <a:pt x="8938260" y="1174861"/>
                  </a:lnTo>
                  <a:cubicBezTo>
                    <a:pt x="8938260" y="1246956"/>
                    <a:pt x="8879815" y="1305401"/>
                    <a:pt x="8807720" y="1305401"/>
                  </a:cubicBezTo>
                  <a:lnTo>
                    <a:pt x="130540" y="1305401"/>
                  </a:lnTo>
                  <a:cubicBezTo>
                    <a:pt x="58445" y="1305401"/>
                    <a:pt x="0" y="1246956"/>
                    <a:pt x="0" y="1174861"/>
                  </a:cubicBezTo>
                  <a:lnTo>
                    <a:pt x="0" y="1305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594" tIns="251594" rIns="1888775" bIns="251594" numCol="1" spcCol="1270" anchor="ctr" anchorCtr="0">
              <a:noAutofit/>
            </a:bodyPr>
            <a:lstStyle/>
            <a:p>
              <a:pPr lvl="0" indent="0" algn="r" defTabSz="2489200">
                <a:lnSpc>
                  <a:spcPct val="90000"/>
                </a:lnSpc>
                <a:spcBef>
                  <a:spcPct val="0"/>
                </a:spcBef>
                <a:spcAft>
                  <a:spcPct val="35000"/>
                </a:spcAft>
                <a:buNone/>
              </a:pPr>
              <a:r>
                <a:rPr lang="ar-EG" sz="2800" dirty="0"/>
                <a:t>فهم المشاكل المعقدة</a:t>
              </a:r>
              <a:endParaRPr lang="en-US" sz="2800" dirty="0"/>
            </a:p>
          </p:txBody>
        </p:sp>
        <p:sp>
          <p:nvSpPr>
            <p:cNvPr id="18" name="Freeform: Shape 17">
              <a:extLst>
                <a:ext uri="{FF2B5EF4-FFF2-40B4-BE49-F238E27FC236}">
                  <a16:creationId xmlns:a16="http://schemas.microsoft.com/office/drawing/2014/main" id="{F084EB33-3F44-449C-BF2E-752F31646AB7}"/>
                </a:ext>
              </a:extLst>
            </p:cNvPr>
            <p:cNvSpPr/>
            <p:nvPr/>
          </p:nvSpPr>
          <p:spPr>
            <a:xfrm rot="10800000">
              <a:off x="-288455" y="4859167"/>
              <a:ext cx="8938261" cy="1305400"/>
            </a:xfrm>
            <a:custGeom>
              <a:avLst/>
              <a:gdLst>
                <a:gd name="connsiteX0" fmla="*/ 0 w 8938260"/>
                <a:gd name="connsiteY0" fmla="*/ 130540 h 1305401"/>
                <a:gd name="connsiteX1" fmla="*/ 130540 w 8938260"/>
                <a:gd name="connsiteY1" fmla="*/ 0 h 1305401"/>
                <a:gd name="connsiteX2" fmla="*/ 8807720 w 8938260"/>
                <a:gd name="connsiteY2" fmla="*/ 0 h 1305401"/>
                <a:gd name="connsiteX3" fmla="*/ 8938260 w 8938260"/>
                <a:gd name="connsiteY3" fmla="*/ 130540 h 1305401"/>
                <a:gd name="connsiteX4" fmla="*/ 8938260 w 8938260"/>
                <a:gd name="connsiteY4" fmla="*/ 1174861 h 1305401"/>
                <a:gd name="connsiteX5" fmla="*/ 8807720 w 8938260"/>
                <a:gd name="connsiteY5" fmla="*/ 1305401 h 1305401"/>
                <a:gd name="connsiteX6" fmla="*/ 130540 w 8938260"/>
                <a:gd name="connsiteY6" fmla="*/ 1305401 h 1305401"/>
                <a:gd name="connsiteX7" fmla="*/ 0 w 8938260"/>
                <a:gd name="connsiteY7" fmla="*/ 1174861 h 1305401"/>
                <a:gd name="connsiteX8" fmla="*/ 0 w 8938260"/>
                <a:gd name="connsiteY8" fmla="*/ 130540 h 130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8260" h="1305401">
                  <a:moveTo>
                    <a:pt x="0" y="130540"/>
                  </a:moveTo>
                  <a:cubicBezTo>
                    <a:pt x="0" y="58445"/>
                    <a:pt x="58445" y="0"/>
                    <a:pt x="130540" y="0"/>
                  </a:cubicBezTo>
                  <a:lnTo>
                    <a:pt x="8807720" y="0"/>
                  </a:lnTo>
                  <a:cubicBezTo>
                    <a:pt x="8879815" y="0"/>
                    <a:pt x="8938260" y="58445"/>
                    <a:pt x="8938260" y="130540"/>
                  </a:cubicBezTo>
                  <a:lnTo>
                    <a:pt x="8938260" y="1174861"/>
                  </a:lnTo>
                  <a:cubicBezTo>
                    <a:pt x="8938260" y="1246956"/>
                    <a:pt x="8879815" y="1305401"/>
                    <a:pt x="8807720" y="1305401"/>
                  </a:cubicBezTo>
                  <a:lnTo>
                    <a:pt x="130540" y="1305401"/>
                  </a:lnTo>
                  <a:cubicBezTo>
                    <a:pt x="58445" y="1305401"/>
                    <a:pt x="0" y="1246956"/>
                    <a:pt x="0" y="1174861"/>
                  </a:cubicBezTo>
                  <a:lnTo>
                    <a:pt x="0" y="13054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594" tIns="251594" rIns="1888775" bIns="251594" numCol="1" spcCol="1270" anchor="ctr" anchorCtr="0">
              <a:noAutofit/>
            </a:bodyPr>
            <a:lstStyle/>
            <a:p>
              <a:pPr algn="r" defTabSz="2489200">
                <a:lnSpc>
                  <a:spcPct val="90000"/>
                </a:lnSpc>
                <a:spcBef>
                  <a:spcPct val="0"/>
                </a:spcBef>
                <a:spcAft>
                  <a:spcPct val="35000"/>
                </a:spcAft>
              </a:pPr>
              <a:r>
                <a:rPr lang="ar-EG" sz="2800" dirty="0"/>
                <a:t>اكتشاف وجهات نظر جديدة</a:t>
              </a:r>
              <a:endParaRPr lang="en-US" sz="2800" dirty="0"/>
            </a:p>
          </p:txBody>
        </p:sp>
        <p:sp>
          <p:nvSpPr>
            <p:cNvPr id="19" name="Freeform: Shape 18">
              <a:extLst>
                <a:ext uri="{FF2B5EF4-FFF2-40B4-BE49-F238E27FC236}">
                  <a16:creationId xmlns:a16="http://schemas.microsoft.com/office/drawing/2014/main" id="{8AC8CBA8-1E76-430C-B63C-3AD9B31035F5}"/>
                </a:ext>
              </a:extLst>
            </p:cNvPr>
            <p:cNvSpPr/>
            <p:nvPr/>
          </p:nvSpPr>
          <p:spPr>
            <a:xfrm>
              <a:off x="3756421" y="2806438"/>
              <a:ext cx="848510" cy="848510"/>
            </a:xfrm>
            <a:custGeom>
              <a:avLst/>
              <a:gdLst>
                <a:gd name="connsiteX0" fmla="*/ 0 w 848510"/>
                <a:gd name="connsiteY0" fmla="*/ 466681 h 848510"/>
                <a:gd name="connsiteX1" fmla="*/ 190915 w 848510"/>
                <a:gd name="connsiteY1" fmla="*/ 466681 h 848510"/>
                <a:gd name="connsiteX2" fmla="*/ 190915 w 848510"/>
                <a:gd name="connsiteY2" fmla="*/ 0 h 848510"/>
                <a:gd name="connsiteX3" fmla="*/ 657595 w 848510"/>
                <a:gd name="connsiteY3" fmla="*/ 0 h 848510"/>
                <a:gd name="connsiteX4" fmla="*/ 657595 w 848510"/>
                <a:gd name="connsiteY4" fmla="*/ 466681 h 848510"/>
                <a:gd name="connsiteX5" fmla="*/ 848510 w 848510"/>
                <a:gd name="connsiteY5" fmla="*/ 466681 h 848510"/>
                <a:gd name="connsiteX6" fmla="*/ 424255 w 848510"/>
                <a:gd name="connsiteY6" fmla="*/ 848510 h 848510"/>
                <a:gd name="connsiteX7" fmla="*/ 0 w 848510"/>
                <a:gd name="connsiteY7" fmla="*/ 466681 h 84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8510" h="848510">
                  <a:moveTo>
                    <a:pt x="0" y="466681"/>
                  </a:moveTo>
                  <a:lnTo>
                    <a:pt x="190915" y="466681"/>
                  </a:lnTo>
                  <a:lnTo>
                    <a:pt x="190915" y="0"/>
                  </a:lnTo>
                  <a:lnTo>
                    <a:pt x="657595" y="0"/>
                  </a:lnTo>
                  <a:lnTo>
                    <a:pt x="657595" y="466681"/>
                  </a:lnTo>
                  <a:lnTo>
                    <a:pt x="848510" y="466681"/>
                  </a:lnTo>
                  <a:lnTo>
                    <a:pt x="424255" y="848510"/>
                  </a:lnTo>
                  <a:lnTo>
                    <a:pt x="0" y="466681"/>
                  </a:lnTo>
                  <a:close/>
                </a:path>
              </a:pathLst>
            </a:cu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635" tIns="45720" rIns="236635" bIns="255726"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20" name="Freeform: Shape 19">
              <a:extLst>
                <a:ext uri="{FF2B5EF4-FFF2-40B4-BE49-F238E27FC236}">
                  <a16:creationId xmlns:a16="http://schemas.microsoft.com/office/drawing/2014/main" id="{409FCB9C-0DA9-455E-A9F9-67D6D02C3618}"/>
                </a:ext>
              </a:extLst>
            </p:cNvPr>
            <p:cNvSpPr/>
            <p:nvPr/>
          </p:nvSpPr>
          <p:spPr>
            <a:xfrm>
              <a:off x="5290216" y="4422517"/>
              <a:ext cx="848510" cy="848510"/>
            </a:xfrm>
            <a:custGeom>
              <a:avLst/>
              <a:gdLst>
                <a:gd name="connsiteX0" fmla="*/ 0 w 848510"/>
                <a:gd name="connsiteY0" fmla="*/ 466681 h 848510"/>
                <a:gd name="connsiteX1" fmla="*/ 190915 w 848510"/>
                <a:gd name="connsiteY1" fmla="*/ 466681 h 848510"/>
                <a:gd name="connsiteX2" fmla="*/ 190915 w 848510"/>
                <a:gd name="connsiteY2" fmla="*/ 0 h 848510"/>
                <a:gd name="connsiteX3" fmla="*/ 657595 w 848510"/>
                <a:gd name="connsiteY3" fmla="*/ 0 h 848510"/>
                <a:gd name="connsiteX4" fmla="*/ 657595 w 848510"/>
                <a:gd name="connsiteY4" fmla="*/ 466681 h 848510"/>
                <a:gd name="connsiteX5" fmla="*/ 848510 w 848510"/>
                <a:gd name="connsiteY5" fmla="*/ 466681 h 848510"/>
                <a:gd name="connsiteX6" fmla="*/ 424255 w 848510"/>
                <a:gd name="connsiteY6" fmla="*/ 848510 h 848510"/>
                <a:gd name="connsiteX7" fmla="*/ 0 w 848510"/>
                <a:gd name="connsiteY7" fmla="*/ 466681 h 84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8510" h="848510">
                  <a:moveTo>
                    <a:pt x="0" y="466681"/>
                  </a:moveTo>
                  <a:lnTo>
                    <a:pt x="190915" y="466681"/>
                  </a:lnTo>
                  <a:lnTo>
                    <a:pt x="190915" y="0"/>
                  </a:lnTo>
                  <a:lnTo>
                    <a:pt x="657595" y="0"/>
                  </a:lnTo>
                  <a:lnTo>
                    <a:pt x="657595" y="466681"/>
                  </a:lnTo>
                  <a:lnTo>
                    <a:pt x="848510" y="466681"/>
                  </a:lnTo>
                  <a:lnTo>
                    <a:pt x="424255" y="848510"/>
                  </a:lnTo>
                  <a:lnTo>
                    <a:pt x="0" y="466681"/>
                  </a:lnTo>
                  <a:close/>
                </a:path>
              </a:pathLst>
            </a:cu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635" tIns="45720" rIns="236635" bIns="255726"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
        <p:nvSpPr>
          <p:cNvPr id="21" name="Freeform: Shape 20">
            <a:extLst>
              <a:ext uri="{FF2B5EF4-FFF2-40B4-BE49-F238E27FC236}">
                <a16:creationId xmlns:a16="http://schemas.microsoft.com/office/drawing/2014/main" id="{6F54F057-CFA2-4981-9E7B-845A97E48358}"/>
              </a:ext>
            </a:extLst>
          </p:cNvPr>
          <p:cNvSpPr/>
          <p:nvPr/>
        </p:nvSpPr>
        <p:spPr>
          <a:xfrm rot="10800000">
            <a:off x="4120605" y="2951117"/>
            <a:ext cx="413534" cy="479106"/>
          </a:xfrm>
          <a:custGeom>
            <a:avLst/>
            <a:gdLst>
              <a:gd name="connsiteX0" fmla="*/ 0 w 848510"/>
              <a:gd name="connsiteY0" fmla="*/ 466681 h 848510"/>
              <a:gd name="connsiteX1" fmla="*/ 190915 w 848510"/>
              <a:gd name="connsiteY1" fmla="*/ 466681 h 848510"/>
              <a:gd name="connsiteX2" fmla="*/ 190915 w 848510"/>
              <a:gd name="connsiteY2" fmla="*/ 0 h 848510"/>
              <a:gd name="connsiteX3" fmla="*/ 657595 w 848510"/>
              <a:gd name="connsiteY3" fmla="*/ 0 h 848510"/>
              <a:gd name="connsiteX4" fmla="*/ 657595 w 848510"/>
              <a:gd name="connsiteY4" fmla="*/ 466681 h 848510"/>
              <a:gd name="connsiteX5" fmla="*/ 848510 w 848510"/>
              <a:gd name="connsiteY5" fmla="*/ 466681 h 848510"/>
              <a:gd name="connsiteX6" fmla="*/ 424255 w 848510"/>
              <a:gd name="connsiteY6" fmla="*/ 848510 h 848510"/>
              <a:gd name="connsiteX7" fmla="*/ 0 w 848510"/>
              <a:gd name="connsiteY7" fmla="*/ 466681 h 84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8510" h="848510">
                <a:moveTo>
                  <a:pt x="0" y="466681"/>
                </a:moveTo>
                <a:lnTo>
                  <a:pt x="190915" y="466681"/>
                </a:lnTo>
                <a:lnTo>
                  <a:pt x="190915" y="0"/>
                </a:lnTo>
                <a:lnTo>
                  <a:pt x="657595" y="0"/>
                </a:lnTo>
                <a:lnTo>
                  <a:pt x="657595" y="466681"/>
                </a:lnTo>
                <a:lnTo>
                  <a:pt x="848510" y="466681"/>
                </a:lnTo>
                <a:lnTo>
                  <a:pt x="424255" y="848510"/>
                </a:lnTo>
                <a:lnTo>
                  <a:pt x="0" y="466681"/>
                </a:lnTo>
                <a:close/>
              </a:path>
            </a:pathLst>
          </a:custGeom>
          <a:solidFill>
            <a:schemeClr val="accent6">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635" tIns="45720" rIns="236635" bIns="255726"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Tree>
    <p:extLst>
      <p:ext uri="{BB962C8B-B14F-4D97-AF65-F5344CB8AC3E}">
        <p14:creationId xmlns:p14="http://schemas.microsoft.com/office/powerpoint/2010/main" val="142737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0B26CE9-D9E1-404E-98EC-9AE369CFF90A}"/>
              </a:ext>
            </a:extLst>
          </p:cNvPr>
          <p:cNvGraphicFramePr/>
          <p:nvPr>
            <p:extLst>
              <p:ext uri="{D42A27DB-BD31-4B8C-83A1-F6EECF244321}">
                <p14:modId xmlns:p14="http://schemas.microsoft.com/office/powerpoint/2010/main" val="2169473596"/>
              </p:ext>
            </p:extLst>
          </p:nvPr>
        </p:nvGraphicFramePr>
        <p:xfrm>
          <a:off x="211425" y="44414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63212339-1129-4474-91D4-2E877109F26D}"/>
              </a:ext>
            </a:extLst>
          </p:cNvPr>
          <p:cNvSpPr>
            <a:spLocks noGrp="1"/>
          </p:cNvSpPr>
          <p:nvPr>
            <p:ph type="title"/>
          </p:nvPr>
        </p:nvSpPr>
        <p:spPr>
          <a:xfrm>
            <a:off x="5802490" y="444147"/>
            <a:ext cx="6262509" cy="1325563"/>
          </a:xfrm>
        </p:spPr>
        <p:txBody>
          <a:bodyPr>
            <a:normAutofit/>
          </a:bodyPr>
          <a:lstStyle/>
          <a:p>
            <a:pPr rtl="1"/>
            <a:r>
              <a:rPr lang="ar-EG" sz="5500" dirty="0"/>
              <a:t>مكونات ألعاب المحاكاة</a:t>
            </a:r>
            <a:endParaRPr lang="en-US" sz="5500" dirty="0"/>
          </a:p>
        </p:txBody>
      </p:sp>
    </p:spTree>
    <p:extLst>
      <p:ext uri="{BB962C8B-B14F-4D97-AF65-F5344CB8AC3E}">
        <p14:creationId xmlns:p14="http://schemas.microsoft.com/office/powerpoint/2010/main" val="333737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6135" y="240268"/>
            <a:ext cx="7275688" cy="1004711"/>
          </a:xfrm>
        </p:spPr>
        <p:txBody>
          <a:bodyPr>
            <a:noAutofit/>
          </a:bodyPr>
          <a:lstStyle/>
          <a:p>
            <a:pPr rtl="1"/>
            <a:r>
              <a:rPr lang="ar-EG" sz="6500" b="1" dirty="0">
                <a:latin typeface="+mn-lt"/>
                <a:ea typeface="+mn-ea"/>
                <a:cs typeface="+mn-cs"/>
              </a:rPr>
              <a:t>أرض العزم</a:t>
            </a:r>
            <a:endParaRPr lang="en-US" sz="6500" b="1" dirty="0">
              <a:latin typeface="+mn-lt"/>
              <a:ea typeface="+mn-ea"/>
              <a:cs typeface="+mn-cs"/>
            </a:endParaRPr>
          </a:p>
        </p:txBody>
      </p:sp>
      <p:pic>
        <p:nvPicPr>
          <p:cNvPr id="5" name="Picture 4">
            <a:extLst>
              <a:ext uri="{FF2B5EF4-FFF2-40B4-BE49-F238E27FC236}">
                <a16:creationId xmlns:a16="http://schemas.microsoft.com/office/drawing/2014/main" id="{066E80EA-6831-4590-8EA1-C3536E5F0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977" y="1244979"/>
            <a:ext cx="8156223" cy="4617544"/>
          </a:xfrm>
          <a:prstGeom prst="rect">
            <a:avLst/>
          </a:prstGeom>
        </p:spPr>
      </p:pic>
    </p:spTree>
    <p:extLst>
      <p:ext uri="{BB962C8B-B14F-4D97-AF65-F5344CB8AC3E}">
        <p14:creationId xmlns:p14="http://schemas.microsoft.com/office/powerpoint/2010/main" val="46965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261" y="373199"/>
            <a:ext cx="9918539" cy="967921"/>
          </a:xfrm>
        </p:spPr>
        <p:txBody>
          <a:bodyPr>
            <a:normAutofit/>
          </a:bodyPr>
          <a:lstStyle/>
          <a:p>
            <a:pPr algn="ctr" rtl="1"/>
            <a:r>
              <a:rPr lang="ar-EG" sz="5000" b="1" dirty="0"/>
              <a:t>مخرجات</a:t>
            </a:r>
            <a:r>
              <a:rPr lang="ar-EG" sz="5000" dirty="0"/>
              <a:t> </a:t>
            </a:r>
            <a:r>
              <a:rPr lang="ar-EG" sz="5000" b="1" dirty="0"/>
              <a:t>ورشة التصميم</a:t>
            </a:r>
            <a:endParaRPr lang="en-US" sz="5000" dirty="0"/>
          </a:p>
        </p:txBody>
      </p:sp>
      <p:pic>
        <p:nvPicPr>
          <p:cNvPr id="12" name="Picture 11"/>
          <p:cNvPicPr/>
          <p:nvPr/>
        </p:nvPicPr>
        <p:blipFill rotWithShape="1">
          <a:blip r:embed="rId2" cstate="print">
            <a:extLst>
              <a:ext uri="{28A0092B-C50C-407E-A947-70E740481C1C}">
                <a14:useLocalDpi xmlns:a14="http://schemas.microsoft.com/office/drawing/2010/main" val="0"/>
              </a:ext>
            </a:extLst>
          </a:blip>
          <a:srcRect l="12271" r="13467"/>
          <a:stretch/>
        </p:blipFill>
        <p:spPr bwMode="auto">
          <a:xfrm rot="5400000">
            <a:off x="8451652" y="1814195"/>
            <a:ext cx="3714750" cy="3115310"/>
          </a:xfrm>
          <a:prstGeom prst="rect">
            <a:avLst/>
          </a:prstGeom>
          <a:ln>
            <a:noFill/>
          </a:ln>
          <a:extLst>
            <a:ext uri="{53640926-AAD7-44D8-BBD7-CCE9431645EC}">
              <a14:shadowObscured xmlns:a14="http://schemas.microsoft.com/office/drawing/2010/main"/>
            </a:ext>
          </a:extLst>
        </p:spPr>
      </p:pic>
      <p:graphicFrame>
        <p:nvGraphicFramePr>
          <p:cNvPr id="4" name="Diagram 3"/>
          <p:cNvGraphicFramePr/>
          <p:nvPr>
            <p:extLst>
              <p:ext uri="{D42A27DB-BD31-4B8C-83A1-F6EECF244321}">
                <p14:modId xmlns:p14="http://schemas.microsoft.com/office/powerpoint/2010/main" val="4185992884"/>
              </p:ext>
            </p:extLst>
          </p:nvPr>
        </p:nvGraphicFramePr>
        <p:xfrm>
          <a:off x="325318" y="857159"/>
          <a:ext cx="8000892" cy="4999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1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graphicEl>
                                              <a:dgm id="{1E9B2BFD-4D3A-43CA-8019-755332CBF670}"/>
                                            </p:graphicEl>
                                          </p:spTgt>
                                        </p:tgtEl>
                                        <p:attrNameLst>
                                          <p:attrName>style.visibility</p:attrName>
                                        </p:attrNameLst>
                                      </p:cBhvr>
                                      <p:to>
                                        <p:strVal val="visible"/>
                                      </p:to>
                                    </p:set>
                                    <p:anim calcmode="lin" valueType="num">
                                      <p:cBhvr additive="base">
                                        <p:cTn id="7" dur="500" fill="hold"/>
                                        <p:tgtEl>
                                          <p:spTgt spid="4">
                                            <p:graphicEl>
                                              <a:dgm id="{1E9B2BFD-4D3A-43CA-8019-755332CBF67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1E9B2BFD-4D3A-43CA-8019-755332CBF670}"/>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graphicEl>
                                              <a:dgm id="{4EEE042F-5618-441F-B54A-F647C2844E4B}"/>
                                            </p:graphicEl>
                                          </p:spTgt>
                                        </p:tgtEl>
                                        <p:attrNameLst>
                                          <p:attrName>style.visibility</p:attrName>
                                        </p:attrNameLst>
                                      </p:cBhvr>
                                      <p:to>
                                        <p:strVal val="visible"/>
                                      </p:to>
                                    </p:set>
                                    <p:anim calcmode="lin" valueType="num">
                                      <p:cBhvr additive="base">
                                        <p:cTn id="12" dur="500" fill="hold"/>
                                        <p:tgtEl>
                                          <p:spTgt spid="4">
                                            <p:graphicEl>
                                              <a:dgm id="{4EEE042F-5618-441F-B54A-F647C2844E4B}"/>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dgm id="{4EEE042F-5618-441F-B54A-F647C2844E4B}"/>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graphicEl>
                                              <a:dgm id="{3033AF16-F045-4857-8999-6ACB6B64D85C}"/>
                                            </p:graphicEl>
                                          </p:spTgt>
                                        </p:tgtEl>
                                        <p:attrNameLst>
                                          <p:attrName>style.visibility</p:attrName>
                                        </p:attrNameLst>
                                      </p:cBhvr>
                                      <p:to>
                                        <p:strVal val="visible"/>
                                      </p:to>
                                    </p:set>
                                    <p:anim calcmode="lin" valueType="num">
                                      <p:cBhvr additive="base">
                                        <p:cTn id="17" dur="500" fill="hold"/>
                                        <p:tgtEl>
                                          <p:spTgt spid="4">
                                            <p:graphicEl>
                                              <a:dgm id="{3033AF16-F045-4857-8999-6ACB6B64D85C}"/>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3033AF16-F045-4857-8999-6ACB6B64D85C}"/>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graphicEl>
                                              <a:dgm id="{E8F390AC-313E-4D57-9A73-BC48D687B096}"/>
                                            </p:graphicEl>
                                          </p:spTgt>
                                        </p:tgtEl>
                                        <p:attrNameLst>
                                          <p:attrName>style.visibility</p:attrName>
                                        </p:attrNameLst>
                                      </p:cBhvr>
                                      <p:to>
                                        <p:strVal val="visible"/>
                                      </p:to>
                                    </p:set>
                                    <p:anim calcmode="lin" valueType="num">
                                      <p:cBhvr additive="base">
                                        <p:cTn id="22" dur="500" fill="hold"/>
                                        <p:tgtEl>
                                          <p:spTgt spid="4">
                                            <p:graphicEl>
                                              <a:dgm id="{E8F390AC-313E-4D57-9A73-BC48D687B096}"/>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graphicEl>
                                              <a:dgm id="{E8F390AC-313E-4D57-9A73-BC48D687B096}"/>
                                            </p:graphic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
                                            <p:graphicEl>
                                              <a:dgm id="{9D20C7BC-7966-4B93-9E43-52A955AFCA4D}"/>
                                            </p:graphicEl>
                                          </p:spTgt>
                                        </p:tgtEl>
                                        <p:attrNameLst>
                                          <p:attrName>style.visibility</p:attrName>
                                        </p:attrNameLst>
                                      </p:cBhvr>
                                      <p:to>
                                        <p:strVal val="visible"/>
                                      </p:to>
                                    </p:set>
                                    <p:anim calcmode="lin" valueType="num">
                                      <p:cBhvr additive="base">
                                        <p:cTn id="26" dur="500" fill="hold"/>
                                        <p:tgtEl>
                                          <p:spTgt spid="4">
                                            <p:graphicEl>
                                              <a:dgm id="{9D20C7BC-7966-4B93-9E43-52A955AFCA4D}"/>
                                            </p:graphic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graphicEl>
                                              <a:dgm id="{9D20C7BC-7966-4B93-9E43-52A955AFCA4D}"/>
                                            </p:graphic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
                                            <p:graphicEl>
                                              <a:dgm id="{1C33E3F3-AD25-44AC-9995-9E3853941A5A}"/>
                                            </p:graphicEl>
                                          </p:spTgt>
                                        </p:tgtEl>
                                        <p:attrNameLst>
                                          <p:attrName>style.visibility</p:attrName>
                                        </p:attrNameLst>
                                      </p:cBhvr>
                                      <p:to>
                                        <p:strVal val="visible"/>
                                      </p:to>
                                    </p:set>
                                    <p:anim calcmode="lin" valueType="num">
                                      <p:cBhvr additive="base">
                                        <p:cTn id="31" dur="500" fill="hold"/>
                                        <p:tgtEl>
                                          <p:spTgt spid="4">
                                            <p:graphicEl>
                                              <a:dgm id="{1C33E3F3-AD25-44AC-9995-9E3853941A5A}"/>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1C33E3F3-AD25-44AC-9995-9E3853941A5A}"/>
                                            </p:graphic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4">
                                            <p:graphicEl>
                                              <a:dgm id="{BDF14323-0390-4207-81F7-5455B27628F8}"/>
                                            </p:graphicEl>
                                          </p:spTgt>
                                        </p:tgtEl>
                                        <p:attrNameLst>
                                          <p:attrName>style.visibility</p:attrName>
                                        </p:attrNameLst>
                                      </p:cBhvr>
                                      <p:to>
                                        <p:strVal val="visible"/>
                                      </p:to>
                                    </p:set>
                                    <p:anim calcmode="lin" valueType="num">
                                      <p:cBhvr additive="base">
                                        <p:cTn id="36" dur="500" fill="hold"/>
                                        <p:tgtEl>
                                          <p:spTgt spid="4">
                                            <p:graphicEl>
                                              <a:dgm id="{BDF14323-0390-4207-81F7-5455B27628F8}"/>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graphicEl>
                                              <a:dgm id="{BDF14323-0390-4207-81F7-5455B27628F8}"/>
                                            </p:graphic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4">
                                            <p:graphicEl>
                                              <a:dgm id="{C4A9A69A-8529-4C9D-96D5-517A6F67F23F}"/>
                                            </p:graphicEl>
                                          </p:spTgt>
                                        </p:tgtEl>
                                        <p:attrNameLst>
                                          <p:attrName>style.visibility</p:attrName>
                                        </p:attrNameLst>
                                      </p:cBhvr>
                                      <p:to>
                                        <p:strVal val="visible"/>
                                      </p:to>
                                    </p:set>
                                    <p:anim calcmode="lin" valueType="num">
                                      <p:cBhvr additive="base">
                                        <p:cTn id="41" dur="250" fill="hold"/>
                                        <p:tgtEl>
                                          <p:spTgt spid="4">
                                            <p:graphicEl>
                                              <a:dgm id="{C4A9A69A-8529-4C9D-96D5-517A6F67F23F}"/>
                                            </p:graphicEl>
                                          </p:spTgt>
                                        </p:tgtEl>
                                        <p:attrNameLst>
                                          <p:attrName>ppt_x</p:attrName>
                                        </p:attrNameLst>
                                      </p:cBhvr>
                                      <p:tavLst>
                                        <p:tav tm="0">
                                          <p:val>
                                            <p:strVal val="0-#ppt_w/2"/>
                                          </p:val>
                                        </p:tav>
                                        <p:tav tm="100000">
                                          <p:val>
                                            <p:strVal val="#ppt_x"/>
                                          </p:val>
                                        </p:tav>
                                      </p:tavLst>
                                    </p:anim>
                                    <p:anim calcmode="lin" valueType="num">
                                      <p:cBhvr additive="base">
                                        <p:cTn id="42" dur="250" fill="hold"/>
                                        <p:tgtEl>
                                          <p:spTgt spid="4">
                                            <p:graphicEl>
                                              <a:dgm id="{C4A9A69A-8529-4C9D-96D5-517A6F67F23F}"/>
                                            </p:graphicEl>
                                          </p:spTgt>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47"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432015" y="0"/>
            <a:ext cx="10337619" cy="1031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b="1" dirty="0">
                <a:solidFill>
                  <a:srgbClr val="027A3D"/>
                </a:solidFill>
              </a:rPr>
              <a:t>سيناريو</a:t>
            </a:r>
            <a:r>
              <a:rPr lang="ar-EG" b="1" dirty="0">
                <a:solidFill>
                  <a:srgbClr val="027A3D"/>
                </a:solidFill>
              </a:rPr>
              <a:t> اللعبة</a:t>
            </a:r>
            <a:endParaRPr lang="en-US" dirty="0">
              <a:solidFill>
                <a:srgbClr val="027A3D"/>
              </a:solidFill>
            </a:endParaRPr>
          </a:p>
        </p:txBody>
      </p:sp>
      <p:sp>
        <p:nvSpPr>
          <p:cNvPr id="6" name="Content Placeholder 3"/>
          <p:cNvSpPr>
            <a:spLocks noGrp="1"/>
          </p:cNvSpPr>
          <p:nvPr>
            <p:ph idx="1"/>
          </p:nvPr>
        </p:nvSpPr>
        <p:spPr>
          <a:xfrm>
            <a:off x="3871913" y="1031966"/>
            <a:ext cx="8067675" cy="5529262"/>
          </a:xfrm>
        </p:spPr>
        <p:txBody>
          <a:bodyPr>
            <a:normAutofit/>
          </a:bodyPr>
          <a:lstStyle/>
          <a:p>
            <a:pPr rtl="1">
              <a:lnSpc>
                <a:spcPct val="150000"/>
              </a:lnSpc>
              <a:spcBef>
                <a:spcPts val="0"/>
              </a:spcBef>
              <a:defRPr/>
            </a:pPr>
            <a:r>
              <a:rPr lang="ar-SA" dirty="0">
                <a:solidFill>
                  <a:prstClr val="black"/>
                </a:solidFill>
              </a:rPr>
              <a:t>مدينة المأمولة تنقسم إلى منطقتين: المأمولة الشرقية</a:t>
            </a:r>
            <a:r>
              <a:rPr lang="ar-EG" dirty="0">
                <a:solidFill>
                  <a:prstClr val="black"/>
                </a:solidFill>
              </a:rPr>
              <a:t> </a:t>
            </a:r>
            <a:r>
              <a:rPr lang="ar-SA" dirty="0">
                <a:solidFill>
                  <a:prstClr val="black"/>
                </a:solidFill>
              </a:rPr>
              <a:t>والمأمولة الغربية. </a:t>
            </a:r>
            <a:endParaRPr lang="ar-EG" dirty="0">
              <a:solidFill>
                <a:prstClr val="black"/>
              </a:solidFill>
            </a:endParaRPr>
          </a:p>
          <a:p>
            <a:pPr rtl="1">
              <a:lnSpc>
                <a:spcPct val="150000"/>
              </a:lnSpc>
              <a:spcBef>
                <a:spcPts val="0"/>
              </a:spcBef>
              <a:defRPr/>
            </a:pPr>
            <a:r>
              <a:rPr lang="ar-SA" dirty="0">
                <a:solidFill>
                  <a:prstClr val="black"/>
                </a:solidFill>
              </a:rPr>
              <a:t>تش</a:t>
            </a:r>
            <a:r>
              <a:rPr lang="ar-EG" dirty="0">
                <a:solidFill>
                  <a:prstClr val="black"/>
                </a:solidFill>
              </a:rPr>
              <a:t>ت</a:t>
            </a:r>
            <a:r>
              <a:rPr lang="ar-SA" dirty="0">
                <a:solidFill>
                  <a:prstClr val="black"/>
                </a:solidFill>
              </a:rPr>
              <a:t>رك المنطقتين في نوع التحديات</a:t>
            </a:r>
            <a:r>
              <a:rPr lang="ar-EG" dirty="0">
                <a:solidFill>
                  <a:prstClr val="black"/>
                </a:solidFill>
              </a:rPr>
              <a:t> وهما </a:t>
            </a:r>
            <a:r>
              <a:rPr lang="ar-SA" dirty="0">
                <a:solidFill>
                  <a:prstClr val="black"/>
                </a:solidFill>
              </a:rPr>
              <a:t>البطالة وتدني مستوى الدخل.  </a:t>
            </a:r>
            <a:endParaRPr lang="ar-EG" dirty="0">
              <a:solidFill>
                <a:prstClr val="black"/>
              </a:solidFill>
            </a:endParaRPr>
          </a:p>
          <a:p>
            <a:pPr rtl="1">
              <a:lnSpc>
                <a:spcPct val="150000"/>
              </a:lnSpc>
              <a:spcBef>
                <a:spcPts val="0"/>
              </a:spcBef>
              <a:defRPr/>
            </a:pPr>
            <a:r>
              <a:rPr lang="ar-EG" dirty="0">
                <a:solidFill>
                  <a:prstClr val="black"/>
                </a:solidFill>
              </a:rPr>
              <a:t>يوجد كذلك</a:t>
            </a:r>
            <a:r>
              <a:rPr lang="ar-SA" dirty="0">
                <a:solidFill>
                  <a:prstClr val="black"/>
                </a:solidFill>
              </a:rPr>
              <a:t> خلل في المنظومة التعليمية وضعف في المشاركة الشبابية</a:t>
            </a:r>
            <a:endParaRPr lang="ar-EG" dirty="0">
              <a:solidFill>
                <a:prstClr val="black"/>
              </a:solidFill>
            </a:endParaRPr>
          </a:p>
          <a:p>
            <a:pPr rtl="1">
              <a:lnSpc>
                <a:spcPct val="150000"/>
              </a:lnSpc>
              <a:spcBef>
                <a:spcPts val="0"/>
              </a:spcBef>
              <a:defRPr/>
            </a:pPr>
            <a:r>
              <a:rPr lang="ar-SA" dirty="0">
                <a:solidFill>
                  <a:prstClr val="black"/>
                </a:solidFill>
              </a:rPr>
              <a:t>ومن خلال أحداث اللعبة يواجه المواطنون مواقف مختلفة بهدف الوصول إلى المشروع الأكثر شمولاً</a:t>
            </a:r>
            <a:r>
              <a:rPr lang="ar-EG" dirty="0">
                <a:solidFill>
                  <a:prstClr val="black"/>
                </a:solidFill>
              </a:rPr>
              <a:t>.</a:t>
            </a:r>
            <a:endParaRPr lang="en-US" dirty="0"/>
          </a:p>
        </p:txBody>
      </p:sp>
      <p:pic>
        <p:nvPicPr>
          <p:cNvPr id="7" name="image2.jpg"/>
          <p:cNvPicPr/>
          <p:nvPr/>
        </p:nvPicPr>
        <p:blipFill>
          <a:blip r:embed="rId3"/>
          <a:srcRect/>
          <a:stretch>
            <a:fillRect/>
          </a:stretch>
        </p:blipFill>
        <p:spPr>
          <a:xfrm>
            <a:off x="252412" y="1576387"/>
            <a:ext cx="3414713" cy="4233863"/>
          </a:xfrm>
          <a:prstGeom prst="rect">
            <a:avLst/>
          </a:prstGeom>
          <a:ln/>
        </p:spPr>
      </p:pic>
    </p:spTree>
    <p:extLst>
      <p:ext uri="{BB962C8B-B14F-4D97-AF65-F5344CB8AC3E}">
        <p14:creationId xmlns:p14="http://schemas.microsoft.com/office/powerpoint/2010/main" val="190131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75154027"/>
              </p:ext>
            </p:extLst>
          </p:nvPr>
        </p:nvGraphicFramePr>
        <p:xfrm>
          <a:off x="1506583" y="243840"/>
          <a:ext cx="9413966" cy="5711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12916" t="15700"/>
          <a:stretch/>
        </p:blipFill>
        <p:spPr>
          <a:xfrm>
            <a:off x="8114129" y="261771"/>
            <a:ext cx="3946350" cy="1898692"/>
          </a:xfrm>
          <a:prstGeom prst="rect">
            <a:avLst/>
          </a:prstGeom>
          <a:ln>
            <a:noFill/>
          </a:ln>
          <a:effectLst>
            <a:softEdge rad="112500"/>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t="26320" r="19394"/>
          <a:stretch/>
        </p:blipFill>
        <p:spPr>
          <a:xfrm>
            <a:off x="8268667" y="3734789"/>
            <a:ext cx="3728071" cy="1976996"/>
          </a:xfrm>
          <a:prstGeom prst="rect">
            <a:avLst/>
          </a:prstGeom>
          <a:ln>
            <a:noFill/>
          </a:ln>
          <a:effectLst>
            <a:softEdge rad="112500"/>
          </a:effectLst>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l="20154" t="24907"/>
          <a:stretch/>
        </p:blipFill>
        <p:spPr>
          <a:xfrm>
            <a:off x="195261" y="243840"/>
            <a:ext cx="3759577" cy="1898692"/>
          </a:xfrm>
          <a:prstGeom prst="rect">
            <a:avLst/>
          </a:prstGeom>
          <a:ln>
            <a:noFill/>
          </a:ln>
          <a:effectLst>
            <a:softEdge rad="112500"/>
          </a:effectLst>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t="14178" r="8902"/>
          <a:stretch/>
        </p:blipFill>
        <p:spPr>
          <a:xfrm>
            <a:off x="195261" y="3719154"/>
            <a:ext cx="3490348" cy="1992630"/>
          </a:xfrm>
          <a:prstGeom prst="rect">
            <a:avLst/>
          </a:prstGeom>
          <a:ln>
            <a:noFill/>
          </a:ln>
          <a:effectLst>
            <a:softEdge rad="112500"/>
          </a:effectLst>
        </p:spPr>
      </p:pic>
    </p:spTree>
    <p:extLst>
      <p:ext uri="{BB962C8B-B14F-4D97-AF65-F5344CB8AC3E}">
        <p14:creationId xmlns:p14="http://schemas.microsoft.com/office/powerpoint/2010/main" val="3522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graphicEl>
                                              <a:dgm id="{D0533BFD-59B1-4D26-923C-A4137F00A608}"/>
                                            </p:graphicEl>
                                          </p:spTgt>
                                        </p:tgtEl>
                                        <p:attrNameLst>
                                          <p:attrName>style.visibility</p:attrName>
                                        </p:attrNameLst>
                                      </p:cBhvr>
                                      <p:to>
                                        <p:strVal val="visible"/>
                                      </p:to>
                                    </p:set>
                                    <p:animEffect transition="in" filter="wipe(down)">
                                      <p:cBhvr>
                                        <p:cTn id="7" dur="750"/>
                                        <p:tgtEl>
                                          <p:spTgt spid="3">
                                            <p:graphicEl>
                                              <a:dgm id="{D0533BFD-59B1-4D26-923C-A4137F00A608}"/>
                                            </p:graphicEl>
                                          </p:spTgt>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3">
                                            <p:graphicEl>
                                              <a:dgm id="{3F04A50F-562A-4403-AE39-7595C300B758}"/>
                                            </p:graphicEl>
                                          </p:spTgt>
                                        </p:tgtEl>
                                        <p:attrNameLst>
                                          <p:attrName>style.visibility</p:attrName>
                                        </p:attrNameLst>
                                      </p:cBhvr>
                                      <p:to>
                                        <p:strVal val="visible"/>
                                      </p:to>
                                    </p:set>
                                    <p:animEffect transition="in" filter="wipe(down)">
                                      <p:cBhvr>
                                        <p:cTn id="11" dur="750"/>
                                        <p:tgtEl>
                                          <p:spTgt spid="3">
                                            <p:graphicEl>
                                              <a:dgm id="{3F04A50F-562A-4403-AE39-7595C300B758}"/>
                                            </p:graphic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
                                            <p:graphicEl>
                                              <a:dgm id="{BD270B9F-4852-4240-A6A3-FFBFB038294F}"/>
                                            </p:graphicEl>
                                          </p:spTgt>
                                        </p:tgtEl>
                                        <p:attrNameLst>
                                          <p:attrName>style.visibility</p:attrName>
                                        </p:attrNameLst>
                                      </p:cBhvr>
                                      <p:to>
                                        <p:strVal val="visible"/>
                                      </p:to>
                                    </p:set>
                                    <p:animEffect transition="in" filter="wipe(down)">
                                      <p:cBhvr>
                                        <p:cTn id="15" dur="750"/>
                                        <p:tgtEl>
                                          <p:spTgt spid="3">
                                            <p:graphicEl>
                                              <a:dgm id="{BD270B9F-4852-4240-A6A3-FFBFB038294F}"/>
                                            </p:graphicEl>
                                          </p:spTgt>
                                        </p:tgtEl>
                                      </p:cBhvr>
                                    </p:animEffect>
                                  </p:childTnLst>
                                </p:cTn>
                              </p:par>
                            </p:childTnLst>
                          </p:cTn>
                        </p:par>
                        <p:par>
                          <p:cTn id="16" fill="hold">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3">
                                            <p:graphicEl>
                                              <a:dgm id="{A7DFEEE2-6E9E-409E-BD02-B853A74118E3}"/>
                                            </p:graphicEl>
                                          </p:spTgt>
                                        </p:tgtEl>
                                        <p:attrNameLst>
                                          <p:attrName>style.visibility</p:attrName>
                                        </p:attrNameLst>
                                      </p:cBhvr>
                                      <p:to>
                                        <p:strVal val="visible"/>
                                      </p:to>
                                    </p:set>
                                    <p:animEffect transition="in" filter="wipe(down)">
                                      <p:cBhvr>
                                        <p:cTn id="19" dur="750"/>
                                        <p:tgtEl>
                                          <p:spTgt spid="3">
                                            <p:graphicEl>
                                              <a:dgm id="{A7DFEEE2-6E9E-409E-BD02-B853A74118E3}"/>
                                            </p:graphicEl>
                                          </p:spTgt>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3">
                                            <p:graphicEl>
                                              <a:dgm id="{F0937AA4-9C7D-4110-A7E0-64A870E24F3D}"/>
                                            </p:graphicEl>
                                          </p:spTgt>
                                        </p:tgtEl>
                                        <p:attrNameLst>
                                          <p:attrName>style.visibility</p:attrName>
                                        </p:attrNameLst>
                                      </p:cBhvr>
                                      <p:to>
                                        <p:strVal val="visible"/>
                                      </p:to>
                                    </p:set>
                                    <p:animEffect transition="in" filter="wipe(down)">
                                      <p:cBhvr>
                                        <p:cTn id="23" dur="750"/>
                                        <p:tgtEl>
                                          <p:spTgt spid="3">
                                            <p:graphicEl>
                                              <a:dgm id="{F0937AA4-9C7D-4110-A7E0-64A870E24F3D}"/>
                                            </p:graphicEl>
                                          </p:spTgt>
                                        </p:tgtEl>
                                      </p:cBhvr>
                                    </p:animEffect>
                                  </p:childTnLst>
                                </p:cTn>
                              </p:par>
                            </p:childTnLst>
                          </p:cTn>
                        </p:par>
                        <p:par>
                          <p:cTn id="24" fill="hold">
                            <p:stCondLst>
                              <p:cond delay="3750"/>
                            </p:stCondLst>
                            <p:childTnLst>
                              <p:par>
                                <p:cTn id="25" presetID="22" presetClass="entr" presetSubtype="4" fill="hold" grpId="0" nodeType="afterEffect">
                                  <p:stCondLst>
                                    <p:cond delay="0"/>
                                  </p:stCondLst>
                                  <p:childTnLst>
                                    <p:set>
                                      <p:cBhvr>
                                        <p:cTn id="26" dur="1" fill="hold">
                                          <p:stCondLst>
                                            <p:cond delay="0"/>
                                          </p:stCondLst>
                                        </p:cTn>
                                        <p:tgtEl>
                                          <p:spTgt spid="3">
                                            <p:graphicEl>
                                              <a:dgm id="{C4E5593A-6328-4419-B291-AD846D8807FD}"/>
                                            </p:graphicEl>
                                          </p:spTgt>
                                        </p:tgtEl>
                                        <p:attrNameLst>
                                          <p:attrName>style.visibility</p:attrName>
                                        </p:attrNameLst>
                                      </p:cBhvr>
                                      <p:to>
                                        <p:strVal val="visible"/>
                                      </p:to>
                                    </p:set>
                                    <p:animEffect transition="in" filter="wipe(down)">
                                      <p:cBhvr>
                                        <p:cTn id="27" dur="750"/>
                                        <p:tgtEl>
                                          <p:spTgt spid="3">
                                            <p:graphicEl>
                                              <a:dgm id="{C4E5593A-6328-4419-B291-AD846D8807FD}"/>
                                            </p:graphicEl>
                                          </p:spTgt>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3">
                                            <p:graphicEl>
                                              <a:dgm id="{2F636983-9BE0-4281-96DB-F51F7F983F2F}"/>
                                            </p:graphicEl>
                                          </p:spTgt>
                                        </p:tgtEl>
                                        <p:attrNameLst>
                                          <p:attrName>style.visibility</p:attrName>
                                        </p:attrNameLst>
                                      </p:cBhvr>
                                      <p:to>
                                        <p:strVal val="visible"/>
                                      </p:to>
                                    </p:set>
                                    <p:animEffect transition="in" filter="wipe(down)">
                                      <p:cBhvr>
                                        <p:cTn id="31" dur="750"/>
                                        <p:tgtEl>
                                          <p:spTgt spid="3">
                                            <p:graphicEl>
                                              <a:dgm id="{2F636983-9BE0-4281-96DB-F51F7F983F2F}"/>
                                            </p:graphicEl>
                                          </p:spTgt>
                                        </p:tgtEl>
                                      </p:cBhvr>
                                    </p:animEffect>
                                  </p:childTnLst>
                                </p:cTn>
                              </p:par>
                            </p:childTnLst>
                          </p:cTn>
                        </p:par>
                        <p:par>
                          <p:cTn id="32" fill="hold">
                            <p:stCondLst>
                              <p:cond delay="5250"/>
                            </p:stCondLst>
                            <p:childTnLst>
                              <p:par>
                                <p:cTn id="33" presetID="22" presetClass="entr" presetSubtype="4" fill="hold" grpId="0" nodeType="afterEffect">
                                  <p:stCondLst>
                                    <p:cond delay="0"/>
                                  </p:stCondLst>
                                  <p:childTnLst>
                                    <p:set>
                                      <p:cBhvr>
                                        <p:cTn id="34" dur="1" fill="hold">
                                          <p:stCondLst>
                                            <p:cond delay="0"/>
                                          </p:stCondLst>
                                        </p:cTn>
                                        <p:tgtEl>
                                          <p:spTgt spid="3">
                                            <p:graphicEl>
                                              <a:dgm id="{32DB9674-792F-47BC-A5EC-B227914B70CE}"/>
                                            </p:graphicEl>
                                          </p:spTgt>
                                        </p:tgtEl>
                                        <p:attrNameLst>
                                          <p:attrName>style.visibility</p:attrName>
                                        </p:attrNameLst>
                                      </p:cBhvr>
                                      <p:to>
                                        <p:strVal val="visible"/>
                                      </p:to>
                                    </p:set>
                                    <p:animEffect transition="in" filter="wipe(down)">
                                      <p:cBhvr>
                                        <p:cTn id="35" dur="750"/>
                                        <p:tgtEl>
                                          <p:spTgt spid="3">
                                            <p:graphicEl>
                                              <a:dgm id="{32DB9674-792F-47BC-A5EC-B227914B70CE}"/>
                                            </p:graphicEl>
                                          </p:spTgt>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3">
                                            <p:graphicEl>
                                              <a:dgm id="{EDFC081B-F912-4906-BFCB-188094EEBD76}"/>
                                            </p:graphicEl>
                                          </p:spTgt>
                                        </p:tgtEl>
                                        <p:attrNameLst>
                                          <p:attrName>style.visibility</p:attrName>
                                        </p:attrNameLst>
                                      </p:cBhvr>
                                      <p:to>
                                        <p:strVal val="visible"/>
                                      </p:to>
                                    </p:set>
                                    <p:animEffect transition="in" filter="wipe(down)">
                                      <p:cBhvr>
                                        <p:cTn id="39" dur="750"/>
                                        <p:tgtEl>
                                          <p:spTgt spid="3">
                                            <p:graphicEl>
                                              <a:dgm id="{EDFC081B-F912-4906-BFCB-188094EEBD7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6600" y="561975"/>
            <a:ext cx="10515600" cy="1325563"/>
          </a:xfrm>
        </p:spPr>
        <p:txBody>
          <a:bodyPr>
            <a:normAutofit/>
          </a:bodyPr>
          <a:lstStyle/>
          <a:p>
            <a:pPr algn="ctr" rtl="1"/>
            <a:r>
              <a:rPr lang="ar-EG" sz="6600" b="1" dirty="0"/>
              <a:t>قصص نجاح</a:t>
            </a:r>
            <a:endParaRPr lang="en-US" sz="6600" b="1" dirty="0"/>
          </a:p>
        </p:txBody>
      </p:sp>
      <p:pic>
        <p:nvPicPr>
          <p:cNvPr id="4" name="image1.jpg">
            <a:extLst>
              <a:ext uri="{FF2B5EF4-FFF2-40B4-BE49-F238E27FC236}">
                <a16:creationId xmlns:a16="http://schemas.microsoft.com/office/drawing/2014/main" id="{00F6622B-D22E-4DB6-8B2F-1AD37AACF522}"/>
              </a:ext>
            </a:extLst>
          </p:cNvPr>
          <p:cNvPicPr/>
          <p:nvPr/>
        </p:nvPicPr>
        <p:blipFill>
          <a:blip r:embed="rId2"/>
          <a:srcRect/>
          <a:stretch>
            <a:fillRect/>
          </a:stretch>
        </p:blipFill>
        <p:spPr>
          <a:xfrm>
            <a:off x="3048000" y="2400301"/>
            <a:ext cx="5892799" cy="2868450"/>
          </a:xfrm>
          <a:prstGeom prst="rect">
            <a:avLst/>
          </a:prstGeom>
          <a:ln/>
        </p:spPr>
      </p:pic>
    </p:spTree>
    <p:extLst>
      <p:ext uri="{BB962C8B-B14F-4D97-AF65-F5344CB8AC3E}">
        <p14:creationId xmlns:p14="http://schemas.microsoft.com/office/powerpoint/2010/main" val="39083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E00E-6522-465F-BCD9-325BD143B5E7}"/>
              </a:ext>
            </a:extLst>
          </p:cNvPr>
          <p:cNvSpPr>
            <a:spLocks noGrp="1"/>
          </p:cNvSpPr>
          <p:nvPr>
            <p:ph type="title"/>
          </p:nvPr>
        </p:nvSpPr>
        <p:spPr>
          <a:xfrm>
            <a:off x="838034" y="837527"/>
            <a:ext cx="10515600" cy="1325563"/>
          </a:xfrm>
        </p:spPr>
        <p:txBody>
          <a:bodyPr>
            <a:normAutofit/>
          </a:bodyPr>
          <a:lstStyle/>
          <a:p>
            <a:pPr algn="ctr" rtl="1"/>
            <a:r>
              <a:rPr lang="ar-SA" sz="4900" b="1" dirty="0">
                <a:latin typeface="+mn-lt"/>
                <a:ea typeface="+mn-ea"/>
                <a:cs typeface="+mn-cs"/>
              </a:rPr>
              <a:t>رؤية شباب الأردن ۲۰۳۰</a:t>
            </a:r>
            <a:endParaRPr lang="en-US" sz="4900" b="1" dirty="0">
              <a:latin typeface="+mn-lt"/>
              <a:ea typeface="+mn-ea"/>
              <a:cs typeface="+mn-cs"/>
            </a:endParaRPr>
          </a:p>
        </p:txBody>
      </p:sp>
      <p:pic>
        <p:nvPicPr>
          <p:cNvPr id="7" name="Content Placeholder 6">
            <a:extLst>
              <a:ext uri="{FF2B5EF4-FFF2-40B4-BE49-F238E27FC236}">
                <a16:creationId xmlns:a16="http://schemas.microsoft.com/office/drawing/2014/main" id="{9516A354-BF61-471D-8B1F-8497E2FA1E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553" y="1500308"/>
            <a:ext cx="7676562" cy="5120719"/>
          </a:xfrm>
        </p:spPr>
      </p:pic>
    </p:spTree>
    <p:extLst>
      <p:ext uri="{BB962C8B-B14F-4D97-AF65-F5344CB8AC3E}">
        <p14:creationId xmlns:p14="http://schemas.microsoft.com/office/powerpoint/2010/main" val="326810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4294967295"/>
            <p:extLst>
              <p:ext uri="{D42A27DB-BD31-4B8C-83A1-F6EECF244321}">
                <p14:modId xmlns:p14="http://schemas.microsoft.com/office/powerpoint/2010/main" val="2565769352"/>
              </p:ext>
            </p:extLst>
          </p:nvPr>
        </p:nvGraphicFramePr>
        <p:xfrm>
          <a:off x="-132261" y="147636"/>
          <a:ext cx="8162925" cy="542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4223442412"/>
              </p:ext>
            </p:extLst>
          </p:nvPr>
        </p:nvGraphicFramePr>
        <p:xfrm>
          <a:off x="5994218" y="269420"/>
          <a:ext cx="6649009" cy="49244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30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750"/>
                                        <p:tgtEl>
                                          <p:spTgt spid="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
                                            <p:graphicEl>
                                              <a:dgm id="{4C1189DC-D0CA-46A7-B42B-21174FC91CE9}"/>
                                            </p:graphicEl>
                                          </p:spTgt>
                                        </p:tgtEl>
                                        <p:attrNameLst>
                                          <p:attrName>style.visibility</p:attrName>
                                        </p:attrNameLst>
                                      </p:cBhvr>
                                      <p:to>
                                        <p:strVal val="visible"/>
                                      </p:to>
                                    </p:set>
                                    <p:anim calcmode="lin" valueType="num">
                                      <p:cBhvr additive="base">
                                        <p:cTn id="11" dur="500" fill="hold"/>
                                        <p:tgtEl>
                                          <p:spTgt spid="9">
                                            <p:graphicEl>
                                              <a:dgm id="{4C1189DC-D0CA-46A7-B42B-21174FC91CE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4C1189DC-D0CA-46A7-B42B-21174FC91CE9}"/>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graphicEl>
                                              <a:dgm id="{9D773415-F45B-461A-BA27-5F6D889930DF}"/>
                                            </p:graphicEl>
                                          </p:spTgt>
                                        </p:tgtEl>
                                        <p:attrNameLst>
                                          <p:attrName>style.visibility</p:attrName>
                                        </p:attrNameLst>
                                      </p:cBhvr>
                                      <p:to>
                                        <p:strVal val="visible"/>
                                      </p:to>
                                    </p:set>
                                    <p:anim calcmode="lin" valueType="num">
                                      <p:cBhvr additive="base">
                                        <p:cTn id="16" dur="500" fill="hold"/>
                                        <p:tgtEl>
                                          <p:spTgt spid="9">
                                            <p:graphicEl>
                                              <a:dgm id="{9D773415-F45B-461A-BA27-5F6D889930DF}"/>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graphicEl>
                                              <a:dgm id="{9D773415-F45B-461A-BA27-5F6D889930DF}"/>
                                            </p:graphicEl>
                                          </p:spTgt>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9">
                                            <p:graphicEl>
                                              <a:dgm id="{D6C4F496-7B1C-4886-83C2-C9074F1A732F}"/>
                                            </p:graphicEl>
                                          </p:spTgt>
                                        </p:tgtEl>
                                        <p:attrNameLst>
                                          <p:attrName>style.visibility</p:attrName>
                                        </p:attrNameLst>
                                      </p:cBhvr>
                                      <p:to>
                                        <p:strVal val="visible"/>
                                      </p:to>
                                    </p:set>
                                    <p:anim calcmode="lin" valueType="num">
                                      <p:cBhvr additive="base">
                                        <p:cTn id="21" dur="500" fill="hold"/>
                                        <p:tgtEl>
                                          <p:spTgt spid="9">
                                            <p:graphicEl>
                                              <a:dgm id="{D6C4F496-7B1C-4886-83C2-C9074F1A732F}"/>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graphicEl>
                                              <a:dgm id="{D6C4F496-7B1C-4886-83C2-C9074F1A732F}"/>
                                            </p:graphicEl>
                                          </p:spTgt>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9">
                                            <p:graphicEl>
                                              <a:dgm id="{B54713E0-CCA1-44B5-B6D5-07B5D7866A26}"/>
                                            </p:graphicEl>
                                          </p:spTgt>
                                        </p:tgtEl>
                                        <p:attrNameLst>
                                          <p:attrName>style.visibility</p:attrName>
                                        </p:attrNameLst>
                                      </p:cBhvr>
                                      <p:to>
                                        <p:strVal val="visible"/>
                                      </p:to>
                                    </p:set>
                                    <p:anim calcmode="lin" valueType="num">
                                      <p:cBhvr additive="base">
                                        <p:cTn id="26" dur="500" fill="hold"/>
                                        <p:tgtEl>
                                          <p:spTgt spid="9">
                                            <p:graphicEl>
                                              <a:dgm id="{B54713E0-CCA1-44B5-B6D5-07B5D7866A26}"/>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graphicEl>
                                              <a:dgm id="{B54713E0-CCA1-44B5-B6D5-07B5D7866A26}"/>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9">
                                            <p:graphicEl>
                                              <a:dgm id="{0BD0F1FD-8ACB-4551-930D-7BC6BDBC97F4}"/>
                                            </p:graphicEl>
                                          </p:spTgt>
                                        </p:tgtEl>
                                        <p:attrNameLst>
                                          <p:attrName>style.visibility</p:attrName>
                                        </p:attrNameLst>
                                      </p:cBhvr>
                                      <p:to>
                                        <p:strVal val="visible"/>
                                      </p:to>
                                    </p:set>
                                    <p:anim calcmode="lin" valueType="num">
                                      <p:cBhvr additive="base">
                                        <p:cTn id="31" dur="500" fill="hold"/>
                                        <p:tgtEl>
                                          <p:spTgt spid="9">
                                            <p:graphicEl>
                                              <a:dgm id="{0BD0F1FD-8ACB-4551-930D-7BC6BDBC97F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dgm id="{0BD0F1FD-8ACB-4551-930D-7BC6BDBC97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97729771"/>
              </p:ext>
            </p:extLst>
          </p:nvPr>
        </p:nvGraphicFramePr>
        <p:xfrm>
          <a:off x="3802924" y="777941"/>
          <a:ext cx="8162925" cy="529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Picture 4" descr="No photo description avail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440" y="1136468"/>
            <a:ext cx="3207246" cy="476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85875" y="756443"/>
            <a:ext cx="10515600" cy="1325563"/>
          </a:xfrm>
        </p:spPr>
        <p:txBody>
          <a:bodyPr>
            <a:normAutofit/>
          </a:bodyPr>
          <a:lstStyle/>
          <a:p>
            <a:pPr algn="r" rtl="1"/>
            <a:r>
              <a:rPr lang="ar-EG" b="1" dirty="0"/>
              <a:t>مخرجات الورشة</a:t>
            </a:r>
            <a:endParaRPr lang="en-US" b="1" dirty="0"/>
          </a:p>
        </p:txBody>
      </p:sp>
    </p:spTree>
    <p:extLst>
      <p:ext uri="{BB962C8B-B14F-4D97-AF65-F5344CB8AC3E}">
        <p14:creationId xmlns:p14="http://schemas.microsoft.com/office/powerpoint/2010/main" val="12121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graphicEl>
                                              <a:dgm id="{439AEB3C-FD82-4083-816A-6B1AAFF21C05}"/>
                                            </p:graphicEl>
                                          </p:spTgt>
                                        </p:tgtEl>
                                        <p:attrNameLst>
                                          <p:attrName>style.visibility</p:attrName>
                                        </p:attrNameLst>
                                      </p:cBhvr>
                                      <p:to>
                                        <p:strVal val="visible"/>
                                      </p:to>
                                    </p:set>
                                    <p:anim calcmode="lin" valueType="num">
                                      <p:cBhvr additive="base">
                                        <p:cTn id="7" dur="500" fill="hold"/>
                                        <p:tgtEl>
                                          <p:spTgt spid="4">
                                            <p:graphicEl>
                                              <a:dgm id="{439AEB3C-FD82-4083-816A-6B1AAFF21C0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439AEB3C-FD82-4083-816A-6B1AAFF21C05}"/>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graphicEl>
                                              <a:dgm id="{F33EB94C-1F23-406A-A32C-F75645236C72}"/>
                                            </p:graphicEl>
                                          </p:spTgt>
                                        </p:tgtEl>
                                        <p:attrNameLst>
                                          <p:attrName>style.visibility</p:attrName>
                                        </p:attrNameLst>
                                      </p:cBhvr>
                                      <p:to>
                                        <p:strVal val="visible"/>
                                      </p:to>
                                    </p:set>
                                    <p:anim calcmode="lin" valueType="num">
                                      <p:cBhvr additive="base">
                                        <p:cTn id="11" dur="500" fill="hold"/>
                                        <p:tgtEl>
                                          <p:spTgt spid="4">
                                            <p:graphicEl>
                                              <a:dgm id="{F33EB94C-1F23-406A-A32C-F75645236C72}"/>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graphicEl>
                                              <a:dgm id="{F33EB94C-1F23-406A-A32C-F75645236C72}"/>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graphicEl>
                                              <a:dgm id="{44E4392B-5C9A-4671-8BE5-7F3E5ABDD137}"/>
                                            </p:graphicEl>
                                          </p:spTgt>
                                        </p:tgtEl>
                                        <p:attrNameLst>
                                          <p:attrName>style.visibility</p:attrName>
                                        </p:attrNameLst>
                                      </p:cBhvr>
                                      <p:to>
                                        <p:strVal val="visible"/>
                                      </p:to>
                                    </p:set>
                                    <p:anim calcmode="lin" valueType="num">
                                      <p:cBhvr additive="base">
                                        <p:cTn id="15" dur="500" fill="hold"/>
                                        <p:tgtEl>
                                          <p:spTgt spid="4">
                                            <p:graphicEl>
                                              <a:dgm id="{44E4392B-5C9A-4671-8BE5-7F3E5ABDD137}"/>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graphicEl>
                                              <a:dgm id="{44E4392B-5C9A-4671-8BE5-7F3E5ABDD137}"/>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graphicEl>
                                              <a:dgm id="{2130FCDB-C0B4-46A3-B617-C9623F4218E1}"/>
                                            </p:graphicEl>
                                          </p:spTgt>
                                        </p:tgtEl>
                                        <p:attrNameLst>
                                          <p:attrName>style.visibility</p:attrName>
                                        </p:attrNameLst>
                                      </p:cBhvr>
                                      <p:to>
                                        <p:strVal val="visible"/>
                                      </p:to>
                                    </p:set>
                                    <p:anim calcmode="lin" valueType="num">
                                      <p:cBhvr additive="base">
                                        <p:cTn id="19" dur="500" fill="hold"/>
                                        <p:tgtEl>
                                          <p:spTgt spid="4">
                                            <p:graphicEl>
                                              <a:dgm id="{2130FCDB-C0B4-46A3-B617-C9623F4218E1}"/>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2130FCDB-C0B4-46A3-B617-C9623F4218E1}"/>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graphicEl>
                                              <a:dgm id="{F4526D16-5240-49B7-9F32-A92E9B10FC74}"/>
                                            </p:graphicEl>
                                          </p:spTgt>
                                        </p:tgtEl>
                                        <p:attrNameLst>
                                          <p:attrName>style.visibility</p:attrName>
                                        </p:attrNameLst>
                                      </p:cBhvr>
                                      <p:to>
                                        <p:strVal val="visible"/>
                                      </p:to>
                                    </p:set>
                                    <p:anim calcmode="lin" valueType="num">
                                      <p:cBhvr additive="base">
                                        <p:cTn id="23" dur="500" fill="hold"/>
                                        <p:tgtEl>
                                          <p:spTgt spid="4">
                                            <p:graphicEl>
                                              <a:dgm id="{F4526D16-5240-49B7-9F32-A92E9B10FC74}"/>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F4526D16-5240-49B7-9F32-A92E9B10FC74}"/>
                                            </p:graphic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8CA1-AD2A-4E25-8258-1FE8A7CF7A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A92362-4F42-4722-B6F4-C024C5015C67}"/>
              </a:ext>
            </a:extLst>
          </p:cNvPr>
          <p:cNvSpPr>
            <a:spLocks noGrp="1"/>
          </p:cNvSpPr>
          <p:nvPr>
            <p:ph idx="1"/>
          </p:nvPr>
        </p:nvSpPr>
        <p:spPr/>
        <p:txBody>
          <a:bodyPr/>
          <a:lstStyle/>
          <a:p>
            <a:pPr marL="0" indent="0">
              <a:buNone/>
            </a:pPr>
            <a:r>
              <a:rPr lang="ar-EG" dirty="0"/>
              <a:t>الفيديو عن المشروع</a:t>
            </a:r>
            <a:endParaRPr lang="en-US" dirty="0"/>
          </a:p>
        </p:txBody>
      </p:sp>
    </p:spTree>
    <p:extLst>
      <p:ext uri="{BB962C8B-B14F-4D97-AF65-F5344CB8AC3E}">
        <p14:creationId xmlns:p14="http://schemas.microsoft.com/office/powerpoint/2010/main" val="153033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7BF95AA-57DE-4A15-AF87-8988AE0744A0}"/>
              </a:ext>
            </a:extLst>
          </p:cNvPr>
          <p:cNvGraphicFramePr/>
          <p:nvPr>
            <p:extLst>
              <p:ext uri="{D42A27DB-BD31-4B8C-83A1-F6EECF244321}">
                <p14:modId xmlns:p14="http://schemas.microsoft.com/office/powerpoint/2010/main" val="3735409429"/>
              </p:ext>
            </p:extLst>
          </p:nvPr>
        </p:nvGraphicFramePr>
        <p:xfrm>
          <a:off x="1940911" y="37888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94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54250766"/>
              </p:ext>
            </p:extLst>
          </p:nvPr>
        </p:nvGraphicFramePr>
        <p:xfrm>
          <a:off x="697006" y="1440179"/>
          <a:ext cx="10950388" cy="4719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438275" y="11461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ar-EG" sz="5400" b="1" dirty="0">
                <a:solidFill>
                  <a:srgbClr val="027A3D"/>
                </a:solidFill>
                <a:latin typeface="+mn-lt"/>
                <a:ea typeface="+mn-ea"/>
                <a:cs typeface="+mn-cs"/>
              </a:rPr>
              <a:t>خطوات</a:t>
            </a:r>
            <a:endParaRPr lang="en-US" sz="5400" b="1" dirty="0">
              <a:solidFill>
                <a:srgbClr val="027A3D"/>
              </a:solidFill>
              <a:latin typeface="+mn-lt"/>
              <a:ea typeface="+mn-ea"/>
              <a:cs typeface="+mn-cs"/>
            </a:endParaRPr>
          </a:p>
        </p:txBody>
      </p:sp>
    </p:spTree>
    <p:extLst>
      <p:ext uri="{BB962C8B-B14F-4D97-AF65-F5344CB8AC3E}">
        <p14:creationId xmlns:p14="http://schemas.microsoft.com/office/powerpoint/2010/main" val="302029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graphicEl>
                                              <a:dgm id="{10F36638-3011-40AC-A83F-2C1695159960}"/>
                                            </p:graphicEl>
                                          </p:spTgt>
                                        </p:tgtEl>
                                        <p:attrNameLst>
                                          <p:attrName>style.visibility</p:attrName>
                                        </p:attrNameLst>
                                      </p:cBhvr>
                                      <p:to>
                                        <p:strVal val="visible"/>
                                      </p:to>
                                    </p:set>
                                    <p:anim calcmode="lin" valueType="num">
                                      <p:cBhvr additive="base">
                                        <p:cTn id="7" dur="500" fill="hold"/>
                                        <p:tgtEl>
                                          <p:spTgt spid="6">
                                            <p:graphicEl>
                                              <a:dgm id="{10F36638-3011-40AC-A83F-2C169515996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10F36638-3011-40AC-A83F-2C1695159960}"/>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graphicEl>
                                              <a:dgm id="{A0AFEF23-D1B3-4CFE-B169-97D1A1C70FDC}"/>
                                            </p:graphicEl>
                                          </p:spTgt>
                                        </p:tgtEl>
                                        <p:attrNameLst>
                                          <p:attrName>style.visibility</p:attrName>
                                        </p:attrNameLst>
                                      </p:cBhvr>
                                      <p:to>
                                        <p:strVal val="visible"/>
                                      </p:to>
                                    </p:set>
                                    <p:anim calcmode="lin" valueType="num">
                                      <p:cBhvr additive="base">
                                        <p:cTn id="11" dur="500" fill="hold"/>
                                        <p:tgtEl>
                                          <p:spTgt spid="6">
                                            <p:graphicEl>
                                              <a:dgm id="{A0AFEF23-D1B3-4CFE-B169-97D1A1C70FDC}"/>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A0AFEF23-D1B3-4CFE-B169-97D1A1C70FDC}"/>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graphicEl>
                                              <a:dgm id="{4520ED2C-ECCF-4E7B-B5B2-D3D76AE6F97F}"/>
                                            </p:graphicEl>
                                          </p:spTgt>
                                        </p:tgtEl>
                                        <p:attrNameLst>
                                          <p:attrName>style.visibility</p:attrName>
                                        </p:attrNameLst>
                                      </p:cBhvr>
                                      <p:to>
                                        <p:strVal val="visible"/>
                                      </p:to>
                                    </p:set>
                                    <p:anim calcmode="lin" valueType="num">
                                      <p:cBhvr additive="base">
                                        <p:cTn id="15" dur="500" fill="hold"/>
                                        <p:tgtEl>
                                          <p:spTgt spid="6">
                                            <p:graphicEl>
                                              <a:dgm id="{4520ED2C-ECCF-4E7B-B5B2-D3D76AE6F97F}"/>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4520ED2C-ECCF-4E7B-B5B2-D3D76AE6F97F}"/>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6">
                                            <p:graphicEl>
                                              <a:dgm id="{8326EB65-71F5-481C-859D-7692C07CC761}"/>
                                            </p:graphicEl>
                                          </p:spTgt>
                                        </p:tgtEl>
                                        <p:attrNameLst>
                                          <p:attrName>style.visibility</p:attrName>
                                        </p:attrNameLst>
                                      </p:cBhvr>
                                      <p:to>
                                        <p:strVal val="visible"/>
                                      </p:to>
                                    </p:set>
                                    <p:anim calcmode="lin" valueType="num">
                                      <p:cBhvr additive="base">
                                        <p:cTn id="21" dur="500" fill="hold"/>
                                        <p:tgtEl>
                                          <p:spTgt spid="6">
                                            <p:graphicEl>
                                              <a:dgm id="{8326EB65-71F5-481C-859D-7692C07CC761}"/>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8326EB65-71F5-481C-859D-7692C07CC761}"/>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graphicEl>
                                              <a:dgm id="{7EE7E153-A896-40F0-A7EE-A3AAA9EA822A}"/>
                                            </p:graphicEl>
                                          </p:spTgt>
                                        </p:tgtEl>
                                        <p:attrNameLst>
                                          <p:attrName>style.visibility</p:attrName>
                                        </p:attrNameLst>
                                      </p:cBhvr>
                                      <p:to>
                                        <p:strVal val="visible"/>
                                      </p:to>
                                    </p:set>
                                    <p:anim calcmode="lin" valueType="num">
                                      <p:cBhvr additive="base">
                                        <p:cTn id="25" dur="500" fill="hold"/>
                                        <p:tgtEl>
                                          <p:spTgt spid="6">
                                            <p:graphicEl>
                                              <a:dgm id="{7EE7E153-A896-40F0-A7EE-A3AAA9EA822A}"/>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7EE7E153-A896-40F0-A7EE-A3AAA9EA822A}"/>
                                            </p:graphic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6">
                                            <p:graphicEl>
                                              <a:dgm id="{E0089D9A-64E2-40F2-91D3-F378E154DE19}"/>
                                            </p:graphicEl>
                                          </p:spTgt>
                                        </p:tgtEl>
                                        <p:attrNameLst>
                                          <p:attrName>style.visibility</p:attrName>
                                        </p:attrNameLst>
                                      </p:cBhvr>
                                      <p:to>
                                        <p:strVal val="visible"/>
                                      </p:to>
                                    </p:set>
                                    <p:anim calcmode="lin" valueType="num">
                                      <p:cBhvr additive="base">
                                        <p:cTn id="29" dur="500" fill="hold"/>
                                        <p:tgtEl>
                                          <p:spTgt spid="6">
                                            <p:graphicEl>
                                              <a:dgm id="{E0089D9A-64E2-40F2-91D3-F378E154DE19}"/>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graphicEl>
                                              <a:dgm id="{E0089D9A-64E2-40F2-91D3-F378E154DE19}"/>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6">
                                            <p:graphicEl>
                                              <a:dgm id="{84CCB8DC-DFCF-41AF-8D4A-D343AAFC24F2}"/>
                                            </p:graphicEl>
                                          </p:spTgt>
                                        </p:tgtEl>
                                        <p:attrNameLst>
                                          <p:attrName>style.visibility</p:attrName>
                                        </p:attrNameLst>
                                      </p:cBhvr>
                                      <p:to>
                                        <p:strVal val="visible"/>
                                      </p:to>
                                    </p:set>
                                    <p:anim calcmode="lin" valueType="num">
                                      <p:cBhvr additive="base">
                                        <p:cTn id="35" dur="500" fill="hold"/>
                                        <p:tgtEl>
                                          <p:spTgt spid="6">
                                            <p:graphicEl>
                                              <a:dgm id="{84CCB8DC-DFCF-41AF-8D4A-D343AAFC24F2}"/>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84CCB8DC-DFCF-41AF-8D4A-D343AAFC24F2}"/>
                                            </p:graphic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6">
                                            <p:graphicEl>
                                              <a:dgm id="{36DFD23B-2698-4A58-9BF7-0EF77F1E45C9}"/>
                                            </p:graphicEl>
                                          </p:spTgt>
                                        </p:tgtEl>
                                        <p:attrNameLst>
                                          <p:attrName>style.visibility</p:attrName>
                                        </p:attrNameLst>
                                      </p:cBhvr>
                                      <p:to>
                                        <p:strVal val="visible"/>
                                      </p:to>
                                    </p:set>
                                    <p:anim calcmode="lin" valueType="num">
                                      <p:cBhvr additive="base">
                                        <p:cTn id="39" dur="500" fill="hold"/>
                                        <p:tgtEl>
                                          <p:spTgt spid="6">
                                            <p:graphicEl>
                                              <a:dgm id="{36DFD23B-2698-4A58-9BF7-0EF77F1E45C9}"/>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graphicEl>
                                              <a:dgm id="{36DFD23B-2698-4A58-9BF7-0EF77F1E45C9}"/>
                                            </p:graphicEl>
                                          </p:spTgt>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6">
                                            <p:graphicEl>
                                              <a:dgm id="{E1B86012-42F8-464A-B44B-EF5ACF6BBBFD}"/>
                                            </p:graphicEl>
                                          </p:spTgt>
                                        </p:tgtEl>
                                        <p:attrNameLst>
                                          <p:attrName>style.visibility</p:attrName>
                                        </p:attrNameLst>
                                      </p:cBhvr>
                                      <p:to>
                                        <p:strVal val="visible"/>
                                      </p:to>
                                    </p:set>
                                    <p:anim calcmode="lin" valueType="num">
                                      <p:cBhvr additive="base">
                                        <p:cTn id="43" dur="500" fill="hold"/>
                                        <p:tgtEl>
                                          <p:spTgt spid="6">
                                            <p:graphicEl>
                                              <a:dgm id="{E1B86012-42F8-464A-B44B-EF5ACF6BBBF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graphicEl>
                                              <a:dgm id="{E1B86012-42F8-464A-B44B-EF5ACF6BBBFD}"/>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6">
                                            <p:graphicEl>
                                              <a:dgm id="{8D390D4E-6B4E-4458-A1E9-213E5F2F83D8}"/>
                                            </p:graphicEl>
                                          </p:spTgt>
                                        </p:tgtEl>
                                        <p:attrNameLst>
                                          <p:attrName>style.visibility</p:attrName>
                                        </p:attrNameLst>
                                      </p:cBhvr>
                                      <p:to>
                                        <p:strVal val="visible"/>
                                      </p:to>
                                    </p:set>
                                    <p:anim calcmode="lin" valueType="num">
                                      <p:cBhvr additive="base">
                                        <p:cTn id="49" dur="500" fill="hold"/>
                                        <p:tgtEl>
                                          <p:spTgt spid="6">
                                            <p:graphicEl>
                                              <a:dgm id="{8D390D4E-6B4E-4458-A1E9-213E5F2F83D8}"/>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graphicEl>
                                              <a:dgm id="{8D390D4E-6B4E-4458-A1E9-213E5F2F83D8}"/>
                                            </p:graphicEl>
                                          </p:spTgt>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6">
                                            <p:graphicEl>
                                              <a:dgm id="{7049E5D3-7EB6-4D25-B75E-D1B6F0DF40C6}"/>
                                            </p:graphicEl>
                                          </p:spTgt>
                                        </p:tgtEl>
                                        <p:attrNameLst>
                                          <p:attrName>style.visibility</p:attrName>
                                        </p:attrNameLst>
                                      </p:cBhvr>
                                      <p:to>
                                        <p:strVal val="visible"/>
                                      </p:to>
                                    </p:set>
                                    <p:anim calcmode="lin" valueType="num">
                                      <p:cBhvr additive="base">
                                        <p:cTn id="53" dur="500" fill="hold"/>
                                        <p:tgtEl>
                                          <p:spTgt spid="6">
                                            <p:graphicEl>
                                              <a:dgm id="{7049E5D3-7EB6-4D25-B75E-D1B6F0DF40C6}"/>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graphicEl>
                                              <a:dgm id="{7049E5D3-7EB6-4D25-B75E-D1B6F0DF40C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A738-8614-47FD-8AC4-81DEDAFD1CD7}"/>
              </a:ext>
            </a:extLst>
          </p:cNvPr>
          <p:cNvSpPr>
            <a:spLocks noGrp="1"/>
          </p:cNvSpPr>
          <p:nvPr>
            <p:ph type="ctrTitle"/>
          </p:nvPr>
        </p:nvSpPr>
        <p:spPr>
          <a:xfrm>
            <a:off x="2755900" y="-787400"/>
            <a:ext cx="9144000" cy="2387600"/>
          </a:xfrm>
        </p:spPr>
        <p:txBody>
          <a:bodyPr>
            <a:noAutofit/>
          </a:bodyPr>
          <a:lstStyle/>
          <a:p>
            <a:pPr algn="r" rtl="1"/>
            <a:r>
              <a:rPr lang="ar-EG" sz="5400" b="1" dirty="0">
                <a:latin typeface="+mn-lt"/>
                <a:ea typeface="+mn-ea"/>
                <a:cs typeface="+mn-cs"/>
              </a:rPr>
              <a:t>رؤية الأردن 2030</a:t>
            </a:r>
            <a:endParaRPr lang="en-US" sz="5400" b="1" dirty="0">
              <a:latin typeface="+mn-lt"/>
              <a:ea typeface="+mn-ea"/>
              <a:cs typeface="+mn-cs"/>
            </a:endParaRPr>
          </a:p>
        </p:txBody>
      </p:sp>
      <p:sp>
        <p:nvSpPr>
          <p:cNvPr id="3" name="Content Placeholder 2">
            <a:extLst>
              <a:ext uri="{FF2B5EF4-FFF2-40B4-BE49-F238E27FC236}">
                <a16:creationId xmlns:a16="http://schemas.microsoft.com/office/drawing/2014/main" id="{16CBB62C-79CF-450A-B2B6-1F6739290FB8}"/>
              </a:ext>
            </a:extLst>
          </p:cNvPr>
          <p:cNvSpPr>
            <a:spLocks noGrp="1"/>
          </p:cNvSpPr>
          <p:nvPr>
            <p:ph type="subTitle" idx="1"/>
          </p:nvPr>
        </p:nvSpPr>
        <p:spPr>
          <a:xfrm>
            <a:off x="1854200" y="2166938"/>
            <a:ext cx="9144000" cy="1655762"/>
          </a:xfrm>
        </p:spPr>
        <p:txBody>
          <a:bodyPr>
            <a:normAutofit/>
          </a:bodyPr>
          <a:lstStyle/>
          <a:p>
            <a:pPr marL="0" indent="0" rtl="1">
              <a:buNone/>
            </a:pPr>
            <a:r>
              <a:rPr lang="ar-EG" sz="3600" b="1" dirty="0"/>
              <a:t>المشاركة</a:t>
            </a:r>
            <a:endParaRPr lang="ar-EG" sz="3600" b="1" i="1" dirty="0"/>
          </a:p>
          <a:p>
            <a:pPr marL="0" indent="0" rtl="1">
              <a:buNone/>
            </a:pPr>
            <a:endParaRPr lang="ar-EG" sz="3600" b="1" dirty="0"/>
          </a:p>
          <a:p>
            <a:endParaRPr lang="en-US" dirty="0"/>
          </a:p>
        </p:txBody>
      </p:sp>
      <p:sp>
        <p:nvSpPr>
          <p:cNvPr id="11" name="TextBox 10">
            <a:extLst>
              <a:ext uri="{FF2B5EF4-FFF2-40B4-BE49-F238E27FC236}">
                <a16:creationId xmlns:a16="http://schemas.microsoft.com/office/drawing/2014/main" id="{C0D5263E-F65E-44EF-BF62-65EF13550B5C}"/>
              </a:ext>
            </a:extLst>
          </p:cNvPr>
          <p:cNvSpPr txBox="1"/>
          <p:nvPr/>
        </p:nvSpPr>
        <p:spPr>
          <a:xfrm>
            <a:off x="1384300" y="3145591"/>
            <a:ext cx="10083800" cy="1354217"/>
          </a:xfrm>
          <a:prstGeom prst="rect">
            <a:avLst/>
          </a:prstGeom>
          <a:solidFill>
            <a:srgbClr val="00B050"/>
          </a:solidFill>
        </p:spPr>
        <p:txBody>
          <a:bodyPr wrap="square" rtlCol="0">
            <a:spAutoFit/>
          </a:bodyPr>
          <a:lstStyle/>
          <a:p>
            <a:pPr algn="ctr" rtl="1"/>
            <a:r>
              <a:rPr lang="ar-SA" sz="3200" b="1" i="1" dirty="0">
                <a:solidFill>
                  <a:schemeClr val="bg1"/>
                </a:solidFill>
              </a:rPr>
              <a:t>مجتمع أردني واعي، فاعل، ومشارك في وضع القرار في ظل مساحات امنة، ومؤثرعلى مختلف المستويات محلياً ودولياً</a:t>
            </a:r>
            <a:r>
              <a:rPr lang="en-US" sz="3200" b="1" i="1" dirty="0">
                <a:solidFill>
                  <a:schemeClr val="bg1"/>
                </a:solidFill>
              </a:rPr>
              <a:t>.</a:t>
            </a:r>
            <a:endParaRPr lang="en-US" sz="3200" dirty="0">
              <a:solidFill>
                <a:schemeClr val="bg1"/>
              </a:solidFill>
            </a:endParaRPr>
          </a:p>
          <a:p>
            <a:pPr algn="r" rtl="1"/>
            <a:endParaRPr lang="en-US" dirty="0"/>
          </a:p>
        </p:txBody>
      </p:sp>
    </p:spTree>
    <p:extLst>
      <p:ext uri="{BB962C8B-B14F-4D97-AF65-F5344CB8AC3E}">
        <p14:creationId xmlns:p14="http://schemas.microsoft.com/office/powerpoint/2010/main" val="12101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A738-8614-47FD-8AC4-81DEDAFD1CD7}"/>
              </a:ext>
            </a:extLst>
          </p:cNvPr>
          <p:cNvSpPr>
            <a:spLocks noGrp="1"/>
          </p:cNvSpPr>
          <p:nvPr>
            <p:ph type="ctrTitle"/>
          </p:nvPr>
        </p:nvSpPr>
        <p:spPr>
          <a:xfrm>
            <a:off x="2755900" y="-787400"/>
            <a:ext cx="9144000" cy="2387600"/>
          </a:xfrm>
        </p:spPr>
        <p:txBody>
          <a:bodyPr>
            <a:noAutofit/>
          </a:bodyPr>
          <a:lstStyle/>
          <a:p>
            <a:pPr algn="r" rtl="1"/>
            <a:r>
              <a:rPr lang="ar-EG" sz="5400" b="1" dirty="0">
                <a:latin typeface="+mn-lt"/>
                <a:ea typeface="+mn-ea"/>
                <a:cs typeface="+mn-cs"/>
              </a:rPr>
              <a:t>رؤية الأردن 2030</a:t>
            </a:r>
            <a:endParaRPr lang="en-US" sz="5400" b="1" dirty="0">
              <a:latin typeface="+mn-lt"/>
              <a:ea typeface="+mn-ea"/>
              <a:cs typeface="+mn-cs"/>
            </a:endParaRPr>
          </a:p>
        </p:txBody>
      </p:sp>
      <p:sp>
        <p:nvSpPr>
          <p:cNvPr id="3" name="Content Placeholder 2">
            <a:extLst>
              <a:ext uri="{FF2B5EF4-FFF2-40B4-BE49-F238E27FC236}">
                <a16:creationId xmlns:a16="http://schemas.microsoft.com/office/drawing/2014/main" id="{16CBB62C-79CF-450A-B2B6-1F6739290FB8}"/>
              </a:ext>
            </a:extLst>
          </p:cNvPr>
          <p:cNvSpPr>
            <a:spLocks noGrp="1"/>
          </p:cNvSpPr>
          <p:nvPr>
            <p:ph type="subTitle" idx="1"/>
          </p:nvPr>
        </p:nvSpPr>
        <p:spPr>
          <a:xfrm>
            <a:off x="1854200" y="2166938"/>
            <a:ext cx="9144000" cy="1655762"/>
          </a:xfrm>
        </p:spPr>
        <p:txBody>
          <a:bodyPr>
            <a:normAutofit/>
          </a:bodyPr>
          <a:lstStyle/>
          <a:p>
            <a:pPr marL="0" indent="0" rtl="1">
              <a:buNone/>
            </a:pPr>
            <a:r>
              <a:rPr lang="ar-EG" sz="3600" b="1" dirty="0"/>
              <a:t>البطالة</a:t>
            </a:r>
            <a:endParaRPr lang="ar-EG" sz="3600" b="1" i="1" dirty="0"/>
          </a:p>
          <a:p>
            <a:pPr marL="0" indent="0" rtl="1">
              <a:buNone/>
            </a:pPr>
            <a:endParaRPr lang="ar-EG" sz="3600" b="1" dirty="0"/>
          </a:p>
          <a:p>
            <a:endParaRPr lang="en-US" dirty="0"/>
          </a:p>
        </p:txBody>
      </p:sp>
      <p:sp>
        <p:nvSpPr>
          <p:cNvPr id="11" name="TextBox 10">
            <a:extLst>
              <a:ext uri="{FF2B5EF4-FFF2-40B4-BE49-F238E27FC236}">
                <a16:creationId xmlns:a16="http://schemas.microsoft.com/office/drawing/2014/main" id="{C0D5263E-F65E-44EF-BF62-65EF13550B5C}"/>
              </a:ext>
            </a:extLst>
          </p:cNvPr>
          <p:cNvSpPr txBox="1"/>
          <p:nvPr/>
        </p:nvSpPr>
        <p:spPr>
          <a:xfrm>
            <a:off x="1384300" y="3145591"/>
            <a:ext cx="10083800" cy="861774"/>
          </a:xfrm>
          <a:prstGeom prst="rect">
            <a:avLst/>
          </a:prstGeom>
          <a:solidFill>
            <a:srgbClr val="00B050"/>
          </a:solidFill>
        </p:spPr>
        <p:txBody>
          <a:bodyPr wrap="square" rtlCol="0">
            <a:spAutoFit/>
          </a:bodyPr>
          <a:lstStyle/>
          <a:p>
            <a:pPr algn="ctr" rtl="1"/>
            <a:r>
              <a:rPr lang="ar-SA" sz="3200" b="1" i="1" dirty="0">
                <a:solidFill>
                  <a:schemeClr val="bg1"/>
                </a:solidFill>
              </a:rPr>
              <a:t>أردن ريادي مبتكر خلاق لفرص العمل ومحتضن الاستثمارات</a:t>
            </a:r>
            <a:endParaRPr lang="en-US" sz="3200" b="1" i="1" dirty="0">
              <a:solidFill>
                <a:schemeClr val="bg1"/>
              </a:solidFill>
            </a:endParaRPr>
          </a:p>
          <a:p>
            <a:pPr algn="r" rtl="1"/>
            <a:endParaRPr lang="en-US" dirty="0"/>
          </a:p>
        </p:txBody>
      </p:sp>
    </p:spTree>
    <p:extLst>
      <p:ext uri="{BB962C8B-B14F-4D97-AF65-F5344CB8AC3E}">
        <p14:creationId xmlns:p14="http://schemas.microsoft.com/office/powerpoint/2010/main" val="171429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A738-8614-47FD-8AC4-81DEDAFD1CD7}"/>
              </a:ext>
            </a:extLst>
          </p:cNvPr>
          <p:cNvSpPr>
            <a:spLocks noGrp="1"/>
          </p:cNvSpPr>
          <p:nvPr>
            <p:ph type="ctrTitle"/>
          </p:nvPr>
        </p:nvSpPr>
        <p:spPr>
          <a:xfrm>
            <a:off x="2755900" y="-787400"/>
            <a:ext cx="9144000" cy="2387600"/>
          </a:xfrm>
        </p:spPr>
        <p:txBody>
          <a:bodyPr>
            <a:noAutofit/>
          </a:bodyPr>
          <a:lstStyle/>
          <a:p>
            <a:pPr algn="r" rtl="1"/>
            <a:r>
              <a:rPr lang="ar-EG" sz="5400" b="1" dirty="0">
                <a:latin typeface="+mn-lt"/>
                <a:ea typeface="+mn-ea"/>
                <a:cs typeface="+mn-cs"/>
              </a:rPr>
              <a:t>رؤية الأردن 2030</a:t>
            </a:r>
            <a:endParaRPr lang="en-US" sz="5400" b="1" dirty="0">
              <a:latin typeface="+mn-lt"/>
              <a:ea typeface="+mn-ea"/>
              <a:cs typeface="+mn-cs"/>
            </a:endParaRPr>
          </a:p>
        </p:txBody>
      </p:sp>
      <p:sp>
        <p:nvSpPr>
          <p:cNvPr id="3" name="Content Placeholder 2">
            <a:extLst>
              <a:ext uri="{FF2B5EF4-FFF2-40B4-BE49-F238E27FC236}">
                <a16:creationId xmlns:a16="http://schemas.microsoft.com/office/drawing/2014/main" id="{16CBB62C-79CF-450A-B2B6-1F6739290FB8}"/>
              </a:ext>
            </a:extLst>
          </p:cNvPr>
          <p:cNvSpPr>
            <a:spLocks noGrp="1"/>
          </p:cNvSpPr>
          <p:nvPr>
            <p:ph type="subTitle" idx="1"/>
          </p:nvPr>
        </p:nvSpPr>
        <p:spPr>
          <a:xfrm>
            <a:off x="1854200" y="2166938"/>
            <a:ext cx="9144000" cy="1655762"/>
          </a:xfrm>
        </p:spPr>
        <p:txBody>
          <a:bodyPr>
            <a:normAutofit/>
          </a:bodyPr>
          <a:lstStyle/>
          <a:p>
            <a:pPr marL="0" indent="0" rtl="1">
              <a:buNone/>
            </a:pPr>
            <a:r>
              <a:rPr lang="ar-EG" sz="3600" b="1" dirty="0"/>
              <a:t>التعليم</a:t>
            </a:r>
            <a:endParaRPr lang="ar-EG" sz="3600" b="1" i="1" dirty="0"/>
          </a:p>
          <a:p>
            <a:pPr marL="0" indent="0" rtl="1">
              <a:buNone/>
            </a:pPr>
            <a:endParaRPr lang="ar-EG" sz="3600" b="1" dirty="0"/>
          </a:p>
          <a:p>
            <a:endParaRPr lang="en-US" dirty="0"/>
          </a:p>
        </p:txBody>
      </p:sp>
      <p:sp>
        <p:nvSpPr>
          <p:cNvPr id="11" name="TextBox 10">
            <a:extLst>
              <a:ext uri="{FF2B5EF4-FFF2-40B4-BE49-F238E27FC236}">
                <a16:creationId xmlns:a16="http://schemas.microsoft.com/office/drawing/2014/main" id="{C0D5263E-F65E-44EF-BF62-65EF13550B5C}"/>
              </a:ext>
            </a:extLst>
          </p:cNvPr>
          <p:cNvSpPr txBox="1"/>
          <p:nvPr/>
        </p:nvSpPr>
        <p:spPr>
          <a:xfrm>
            <a:off x="1384300" y="3145591"/>
            <a:ext cx="10083800" cy="1077218"/>
          </a:xfrm>
          <a:prstGeom prst="rect">
            <a:avLst/>
          </a:prstGeom>
          <a:solidFill>
            <a:srgbClr val="00B050"/>
          </a:solidFill>
        </p:spPr>
        <p:txBody>
          <a:bodyPr wrap="square" rtlCol="0">
            <a:spAutoFit/>
          </a:bodyPr>
          <a:lstStyle/>
          <a:p>
            <a:pPr algn="ctr" rtl="1"/>
            <a:r>
              <a:rPr lang="ar-SA" sz="3200" b="1" i="1" dirty="0">
                <a:solidFill>
                  <a:schemeClr val="bg1"/>
                </a:solidFill>
              </a:rPr>
              <a:t>تعليم ابتكاري ريادي شامل ومعاصر</a:t>
            </a:r>
            <a:endParaRPr lang="en-US" sz="3200" b="1" i="1" dirty="0">
              <a:solidFill>
                <a:schemeClr val="bg1"/>
              </a:solidFill>
            </a:endParaRPr>
          </a:p>
          <a:p>
            <a:pPr algn="r" rtl="1"/>
            <a:endParaRPr lang="en-US" sz="3200" b="1" i="1" dirty="0">
              <a:solidFill>
                <a:schemeClr val="bg1"/>
              </a:solidFill>
            </a:endParaRPr>
          </a:p>
        </p:txBody>
      </p:sp>
    </p:spTree>
    <p:extLst>
      <p:ext uri="{BB962C8B-B14F-4D97-AF65-F5344CB8AC3E}">
        <p14:creationId xmlns:p14="http://schemas.microsoft.com/office/powerpoint/2010/main" val="15361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9516A354-BF61-471D-8B1F-8497E2FA1E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2519" y="925543"/>
            <a:ext cx="7676562" cy="5120719"/>
          </a:xfrm>
        </p:spPr>
      </p:pic>
    </p:spTree>
    <p:extLst>
      <p:ext uri="{BB962C8B-B14F-4D97-AF65-F5344CB8AC3E}">
        <p14:creationId xmlns:p14="http://schemas.microsoft.com/office/powerpoint/2010/main" val="21745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68389" y="472203"/>
            <a:ext cx="1878878" cy="461665"/>
          </a:xfrm>
          <a:prstGeom prst="rect">
            <a:avLst/>
          </a:prstGeom>
          <a:noFill/>
        </p:spPr>
        <p:txBody>
          <a:bodyPr wrap="square" rtlCol="0">
            <a:spAutoFit/>
          </a:bodyPr>
          <a:lstStyle/>
          <a:p>
            <a:pPr algn="r"/>
            <a:r>
              <a:rPr lang="ar-JO" sz="1200" dirty="0"/>
              <a:t>فندق موفينبك</a:t>
            </a:r>
            <a:r>
              <a:rPr lang="ar-EG" sz="1200" dirty="0"/>
              <a:t>، </a:t>
            </a:r>
            <a:r>
              <a:rPr lang="ar-JO" sz="1200" dirty="0"/>
              <a:t>عمان</a:t>
            </a:r>
          </a:p>
          <a:p>
            <a:pPr algn="r"/>
            <a:r>
              <a:rPr lang="ar-JO" sz="1200" dirty="0"/>
              <a:t>4 ديسمبر 2019</a:t>
            </a:r>
            <a:endParaRPr lang="en-GB" sz="1200" dirty="0"/>
          </a:p>
        </p:txBody>
      </p:sp>
      <p:sp>
        <p:nvSpPr>
          <p:cNvPr id="5" name="Title 1"/>
          <p:cNvSpPr>
            <a:spLocks noGrp="1"/>
          </p:cNvSpPr>
          <p:nvPr>
            <p:ph type="ctrTitle"/>
          </p:nvPr>
        </p:nvSpPr>
        <p:spPr>
          <a:xfrm>
            <a:off x="34724" y="2798962"/>
            <a:ext cx="12192000" cy="1088469"/>
          </a:xfrm>
        </p:spPr>
        <p:txBody>
          <a:bodyPr anchor="ctr">
            <a:normAutofit fontScale="90000"/>
          </a:bodyPr>
          <a:lstStyle/>
          <a:p>
            <a:pPr rtl="1"/>
            <a:r>
              <a:rPr lang="ar-EG" sz="6100" dirty="0"/>
              <a:t>الحفل الختامي </a:t>
            </a:r>
            <a:br>
              <a:rPr lang="ar-EG" sz="6100" dirty="0"/>
            </a:br>
            <a:r>
              <a:rPr lang="ar-EG" sz="6100" dirty="0"/>
              <a:t>لمشروع </a:t>
            </a:r>
            <a:r>
              <a:rPr lang="ar-SA" sz="6100" dirty="0"/>
              <a:t>رؤية شباب الأردن ۲۰۳۰</a:t>
            </a:r>
            <a:br>
              <a:rPr lang="ar-EG" sz="6600" spc="300" dirty="0"/>
            </a:br>
            <a:endParaRPr lang="en-GB" sz="6600" spc="300" dirty="0"/>
          </a:p>
        </p:txBody>
      </p:sp>
      <p:sp>
        <p:nvSpPr>
          <p:cNvPr id="6" name="Subtitle 2"/>
          <p:cNvSpPr>
            <a:spLocks noGrp="1"/>
          </p:cNvSpPr>
          <p:nvPr>
            <p:ph type="subTitle" idx="1"/>
          </p:nvPr>
        </p:nvSpPr>
        <p:spPr>
          <a:xfrm>
            <a:off x="-2" y="3920887"/>
            <a:ext cx="12192001" cy="586785"/>
          </a:xfrm>
        </p:spPr>
        <p:txBody>
          <a:bodyPr>
            <a:normAutofit/>
          </a:bodyPr>
          <a:lstStyle/>
          <a:p>
            <a:pPr rtl="1"/>
            <a:r>
              <a:rPr lang="ar-EG" sz="2900" dirty="0"/>
              <a:t> دعم المواطنة الفاعلة </a:t>
            </a:r>
            <a:r>
              <a:rPr lang="ar-EG" sz="2900"/>
              <a:t>للتطوير المجتمعي</a:t>
            </a:r>
            <a:endParaRPr lang="en-GB" sz="29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5305" t="14277" r="25690" b="26277"/>
          <a:stretch/>
        </p:blipFill>
        <p:spPr>
          <a:xfrm>
            <a:off x="5064090" y="225134"/>
            <a:ext cx="2133268" cy="17262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958" y="4840755"/>
            <a:ext cx="1289303" cy="77554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26" y="5052400"/>
            <a:ext cx="1559093" cy="42329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6440" y="4621306"/>
            <a:ext cx="994994" cy="99499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012" t="10713" r="7936" b="9198"/>
          <a:stretch/>
        </p:blipFill>
        <p:spPr>
          <a:xfrm>
            <a:off x="10119294" y="4755848"/>
            <a:ext cx="1615506" cy="72591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8853" y="4672221"/>
            <a:ext cx="726175" cy="80407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823376"/>
            <a:ext cx="12192001" cy="1068262"/>
          </a:xfrm>
          <a:prstGeom prst="rect">
            <a:avLst/>
          </a:prstGeom>
        </p:spPr>
      </p:pic>
      <p:sp>
        <p:nvSpPr>
          <p:cNvPr id="16" name="TextBox 15">
            <a:extLst>
              <a:ext uri="{FF2B5EF4-FFF2-40B4-BE49-F238E27FC236}">
                <a16:creationId xmlns:a16="http://schemas.microsoft.com/office/drawing/2014/main" id="{BA6333D2-251B-46D5-AF1C-6EDD2654A7FD}"/>
              </a:ext>
            </a:extLst>
          </p:cNvPr>
          <p:cNvSpPr txBox="1"/>
          <p:nvPr/>
        </p:nvSpPr>
        <p:spPr>
          <a:xfrm>
            <a:off x="5615217" y="5118803"/>
            <a:ext cx="3126997" cy="338554"/>
          </a:xfrm>
          <a:prstGeom prst="rect">
            <a:avLst/>
          </a:prstGeom>
          <a:noFill/>
        </p:spPr>
        <p:txBody>
          <a:bodyPr wrap="square" rtlCol="0">
            <a:spAutoFit/>
          </a:bodyPr>
          <a:lstStyle/>
          <a:p>
            <a:r>
              <a:rPr lang="en-GB" sz="800" dirty="0"/>
              <a:t>This project is funded by </a:t>
            </a:r>
            <a:r>
              <a:rPr lang="en-GB" sz="800" dirty="0" err="1"/>
              <a:t>ifa</a:t>
            </a:r>
            <a:r>
              <a:rPr lang="en-GB" sz="800" dirty="0"/>
              <a:t> (</a:t>
            </a:r>
            <a:r>
              <a:rPr lang="en-GB" sz="800" dirty="0" err="1"/>
              <a:t>Institut</a:t>
            </a:r>
            <a:r>
              <a:rPr lang="en-GB" sz="800" dirty="0"/>
              <a:t> </a:t>
            </a:r>
            <a:r>
              <a:rPr lang="en-GB" sz="800" dirty="0" err="1"/>
              <a:t>für</a:t>
            </a:r>
            <a:r>
              <a:rPr lang="en-GB" sz="800" dirty="0"/>
              <a:t> </a:t>
            </a:r>
            <a:r>
              <a:rPr lang="en-GB" sz="800" dirty="0" err="1"/>
              <a:t>Auslandsbeziehungen</a:t>
            </a:r>
            <a:r>
              <a:rPr lang="en-GB" sz="800" dirty="0"/>
              <a:t>) with resources provided by the German Federal Foreign Office</a:t>
            </a:r>
            <a:endParaRPr lang="en-US" sz="800" dirty="0"/>
          </a:p>
        </p:txBody>
      </p:sp>
    </p:spTree>
    <p:extLst>
      <p:ext uri="{BB962C8B-B14F-4D97-AF65-F5344CB8AC3E}">
        <p14:creationId xmlns:p14="http://schemas.microsoft.com/office/powerpoint/2010/main" val="224906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EF0B-628F-4D27-A0C2-60BCEECA972A}"/>
              </a:ext>
            </a:extLst>
          </p:cNvPr>
          <p:cNvSpPr>
            <a:spLocks noGrp="1"/>
          </p:cNvSpPr>
          <p:nvPr>
            <p:ph type="title"/>
          </p:nvPr>
        </p:nvSpPr>
        <p:spPr>
          <a:xfrm>
            <a:off x="8383202" y="2951052"/>
            <a:ext cx="3777343" cy="766989"/>
          </a:xfrm>
        </p:spPr>
        <p:txBody>
          <a:bodyPr>
            <a:normAutofit/>
          </a:bodyPr>
          <a:lstStyle/>
          <a:p>
            <a:pPr algn="r" rtl="1"/>
            <a:r>
              <a:rPr lang="ar-EG" sz="4000" b="1" dirty="0">
                <a:latin typeface="+mn-lt"/>
                <a:ea typeface="+mn-ea"/>
                <a:cs typeface="+mn-cs"/>
              </a:rPr>
              <a:t>أهداف البرنامج</a:t>
            </a:r>
            <a:endParaRPr lang="en-US" sz="4000" b="1" dirty="0">
              <a:latin typeface="+mn-lt"/>
              <a:ea typeface="+mn-ea"/>
              <a:cs typeface="+mn-cs"/>
            </a:endParaRPr>
          </a:p>
        </p:txBody>
      </p:sp>
      <p:graphicFrame>
        <p:nvGraphicFramePr>
          <p:cNvPr id="4" name="Diagram 3">
            <a:extLst>
              <a:ext uri="{FF2B5EF4-FFF2-40B4-BE49-F238E27FC236}">
                <a16:creationId xmlns:a16="http://schemas.microsoft.com/office/drawing/2014/main" id="{4E9F388E-8642-4B3E-A0CB-9EA1A074DBB7}"/>
              </a:ext>
            </a:extLst>
          </p:cNvPr>
          <p:cNvGraphicFramePr/>
          <p:nvPr>
            <p:extLst>
              <p:ext uri="{D42A27DB-BD31-4B8C-83A1-F6EECF244321}">
                <p14:modId xmlns:p14="http://schemas.microsoft.com/office/powerpoint/2010/main" val="4167096234"/>
              </p:ext>
            </p:extLst>
          </p:nvPr>
        </p:nvGraphicFramePr>
        <p:xfrm>
          <a:off x="1537732" y="461187"/>
          <a:ext cx="8644271" cy="535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9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6943DF5-427D-4257-8C3A-3761B373E2B3}"/>
                                            </p:graphicEl>
                                          </p:spTgt>
                                        </p:tgtEl>
                                        <p:attrNameLst>
                                          <p:attrName>style.visibility</p:attrName>
                                        </p:attrNameLst>
                                      </p:cBhvr>
                                      <p:to>
                                        <p:strVal val="visible"/>
                                      </p:to>
                                    </p:set>
                                    <p:animEffect transition="in" filter="fade">
                                      <p:cBhvr>
                                        <p:cTn id="7" dur="1000"/>
                                        <p:tgtEl>
                                          <p:spTgt spid="4">
                                            <p:graphicEl>
                                              <a:dgm id="{66943DF5-427D-4257-8C3A-3761B373E2B3}"/>
                                            </p:graphicEl>
                                          </p:spTgt>
                                        </p:tgtEl>
                                      </p:cBhvr>
                                    </p:animEffect>
                                    <p:anim calcmode="lin" valueType="num">
                                      <p:cBhvr>
                                        <p:cTn id="8" dur="1000" fill="hold"/>
                                        <p:tgtEl>
                                          <p:spTgt spid="4">
                                            <p:graphicEl>
                                              <a:dgm id="{66943DF5-427D-4257-8C3A-3761B373E2B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66943DF5-427D-4257-8C3A-3761B373E2B3}"/>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28F7B86E-9815-48CF-81F9-99A01AD8898C}"/>
                                            </p:graphicEl>
                                          </p:spTgt>
                                        </p:tgtEl>
                                        <p:attrNameLst>
                                          <p:attrName>style.visibility</p:attrName>
                                        </p:attrNameLst>
                                      </p:cBhvr>
                                      <p:to>
                                        <p:strVal val="visible"/>
                                      </p:to>
                                    </p:set>
                                    <p:animEffect transition="in" filter="fade">
                                      <p:cBhvr>
                                        <p:cTn id="12" dur="1000"/>
                                        <p:tgtEl>
                                          <p:spTgt spid="4">
                                            <p:graphicEl>
                                              <a:dgm id="{28F7B86E-9815-48CF-81F9-99A01AD8898C}"/>
                                            </p:graphicEl>
                                          </p:spTgt>
                                        </p:tgtEl>
                                      </p:cBhvr>
                                    </p:animEffect>
                                    <p:anim calcmode="lin" valueType="num">
                                      <p:cBhvr>
                                        <p:cTn id="13" dur="1000" fill="hold"/>
                                        <p:tgtEl>
                                          <p:spTgt spid="4">
                                            <p:graphicEl>
                                              <a:dgm id="{28F7B86E-9815-48CF-81F9-99A01AD8898C}"/>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28F7B86E-9815-48CF-81F9-99A01AD8898C}"/>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D09FA8CC-9A14-4DFA-AC35-5FD645739210}"/>
                                            </p:graphicEl>
                                          </p:spTgt>
                                        </p:tgtEl>
                                        <p:attrNameLst>
                                          <p:attrName>style.visibility</p:attrName>
                                        </p:attrNameLst>
                                      </p:cBhvr>
                                      <p:to>
                                        <p:strVal val="visible"/>
                                      </p:to>
                                    </p:set>
                                    <p:animEffect transition="in" filter="fade">
                                      <p:cBhvr>
                                        <p:cTn id="17" dur="1000"/>
                                        <p:tgtEl>
                                          <p:spTgt spid="4">
                                            <p:graphicEl>
                                              <a:dgm id="{D09FA8CC-9A14-4DFA-AC35-5FD645739210}"/>
                                            </p:graphicEl>
                                          </p:spTgt>
                                        </p:tgtEl>
                                      </p:cBhvr>
                                    </p:animEffect>
                                    <p:anim calcmode="lin" valueType="num">
                                      <p:cBhvr>
                                        <p:cTn id="18" dur="1000" fill="hold"/>
                                        <p:tgtEl>
                                          <p:spTgt spid="4">
                                            <p:graphicEl>
                                              <a:dgm id="{D09FA8CC-9A14-4DFA-AC35-5FD645739210}"/>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D09FA8CC-9A14-4DFA-AC35-5FD645739210}"/>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8C55E8E4-61CB-42B8-89DE-DF9D08B567A5}"/>
                                            </p:graphicEl>
                                          </p:spTgt>
                                        </p:tgtEl>
                                        <p:attrNameLst>
                                          <p:attrName>style.visibility</p:attrName>
                                        </p:attrNameLst>
                                      </p:cBhvr>
                                      <p:to>
                                        <p:strVal val="visible"/>
                                      </p:to>
                                    </p:set>
                                    <p:animEffect transition="in" filter="fade">
                                      <p:cBhvr>
                                        <p:cTn id="24" dur="1000"/>
                                        <p:tgtEl>
                                          <p:spTgt spid="4">
                                            <p:graphicEl>
                                              <a:dgm id="{8C55E8E4-61CB-42B8-89DE-DF9D08B567A5}"/>
                                            </p:graphicEl>
                                          </p:spTgt>
                                        </p:tgtEl>
                                      </p:cBhvr>
                                    </p:animEffect>
                                    <p:anim calcmode="lin" valueType="num">
                                      <p:cBhvr>
                                        <p:cTn id="25" dur="1000" fill="hold"/>
                                        <p:tgtEl>
                                          <p:spTgt spid="4">
                                            <p:graphicEl>
                                              <a:dgm id="{8C55E8E4-61CB-42B8-89DE-DF9D08B567A5}"/>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8C55E8E4-61CB-42B8-89DE-DF9D08B567A5}"/>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B8D3C6B1-4878-4AB7-9B04-CB658E8D4396}"/>
                                            </p:graphicEl>
                                          </p:spTgt>
                                        </p:tgtEl>
                                        <p:attrNameLst>
                                          <p:attrName>style.visibility</p:attrName>
                                        </p:attrNameLst>
                                      </p:cBhvr>
                                      <p:to>
                                        <p:strVal val="visible"/>
                                      </p:to>
                                    </p:set>
                                    <p:animEffect transition="in" filter="fade">
                                      <p:cBhvr>
                                        <p:cTn id="29" dur="1000"/>
                                        <p:tgtEl>
                                          <p:spTgt spid="4">
                                            <p:graphicEl>
                                              <a:dgm id="{B8D3C6B1-4878-4AB7-9B04-CB658E8D4396}"/>
                                            </p:graphicEl>
                                          </p:spTgt>
                                        </p:tgtEl>
                                      </p:cBhvr>
                                    </p:animEffect>
                                    <p:anim calcmode="lin" valueType="num">
                                      <p:cBhvr>
                                        <p:cTn id="30" dur="1000" fill="hold"/>
                                        <p:tgtEl>
                                          <p:spTgt spid="4">
                                            <p:graphicEl>
                                              <a:dgm id="{B8D3C6B1-4878-4AB7-9B04-CB658E8D4396}"/>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B8D3C6B1-4878-4AB7-9B04-CB658E8D4396}"/>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B455E337-9B2A-4507-9588-FDE6CAA6290A}"/>
                                            </p:graphicEl>
                                          </p:spTgt>
                                        </p:tgtEl>
                                        <p:attrNameLst>
                                          <p:attrName>style.visibility</p:attrName>
                                        </p:attrNameLst>
                                      </p:cBhvr>
                                      <p:to>
                                        <p:strVal val="visible"/>
                                      </p:to>
                                    </p:set>
                                    <p:animEffect transition="in" filter="fade">
                                      <p:cBhvr>
                                        <p:cTn id="36" dur="1000"/>
                                        <p:tgtEl>
                                          <p:spTgt spid="4">
                                            <p:graphicEl>
                                              <a:dgm id="{B455E337-9B2A-4507-9588-FDE6CAA6290A}"/>
                                            </p:graphicEl>
                                          </p:spTgt>
                                        </p:tgtEl>
                                      </p:cBhvr>
                                    </p:animEffect>
                                    <p:anim calcmode="lin" valueType="num">
                                      <p:cBhvr>
                                        <p:cTn id="37" dur="1000" fill="hold"/>
                                        <p:tgtEl>
                                          <p:spTgt spid="4">
                                            <p:graphicEl>
                                              <a:dgm id="{B455E337-9B2A-4507-9588-FDE6CAA6290A}"/>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B455E337-9B2A-4507-9588-FDE6CAA6290A}"/>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87D54B41-3707-4E7C-9A9C-E97C69751752}"/>
                                            </p:graphicEl>
                                          </p:spTgt>
                                        </p:tgtEl>
                                        <p:attrNameLst>
                                          <p:attrName>style.visibility</p:attrName>
                                        </p:attrNameLst>
                                      </p:cBhvr>
                                      <p:to>
                                        <p:strVal val="visible"/>
                                      </p:to>
                                    </p:set>
                                    <p:animEffect transition="in" filter="fade">
                                      <p:cBhvr>
                                        <p:cTn id="41" dur="1000"/>
                                        <p:tgtEl>
                                          <p:spTgt spid="4">
                                            <p:graphicEl>
                                              <a:dgm id="{87D54B41-3707-4E7C-9A9C-E97C69751752}"/>
                                            </p:graphicEl>
                                          </p:spTgt>
                                        </p:tgtEl>
                                      </p:cBhvr>
                                    </p:animEffect>
                                    <p:anim calcmode="lin" valueType="num">
                                      <p:cBhvr>
                                        <p:cTn id="42" dur="1000" fill="hold"/>
                                        <p:tgtEl>
                                          <p:spTgt spid="4">
                                            <p:graphicEl>
                                              <a:dgm id="{87D54B41-3707-4E7C-9A9C-E97C69751752}"/>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87D54B41-3707-4E7C-9A9C-E97C6975175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7C9146F2-96E9-4E4C-8778-3138ABA459A9}"/>
                                            </p:graphicEl>
                                          </p:spTgt>
                                        </p:tgtEl>
                                        <p:attrNameLst>
                                          <p:attrName>style.visibility</p:attrName>
                                        </p:attrNameLst>
                                      </p:cBhvr>
                                      <p:to>
                                        <p:strVal val="visible"/>
                                      </p:to>
                                    </p:set>
                                    <p:animEffect transition="in" filter="fade">
                                      <p:cBhvr>
                                        <p:cTn id="48" dur="1000"/>
                                        <p:tgtEl>
                                          <p:spTgt spid="4">
                                            <p:graphicEl>
                                              <a:dgm id="{7C9146F2-96E9-4E4C-8778-3138ABA459A9}"/>
                                            </p:graphicEl>
                                          </p:spTgt>
                                        </p:tgtEl>
                                      </p:cBhvr>
                                    </p:animEffect>
                                    <p:anim calcmode="lin" valueType="num">
                                      <p:cBhvr>
                                        <p:cTn id="49" dur="1000" fill="hold"/>
                                        <p:tgtEl>
                                          <p:spTgt spid="4">
                                            <p:graphicEl>
                                              <a:dgm id="{7C9146F2-96E9-4E4C-8778-3138ABA459A9}"/>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7C9146F2-96E9-4E4C-8778-3138ABA459A9}"/>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14F54B46-B76F-4467-8C38-CA827DE2DBBE}"/>
                                            </p:graphicEl>
                                          </p:spTgt>
                                        </p:tgtEl>
                                        <p:attrNameLst>
                                          <p:attrName>style.visibility</p:attrName>
                                        </p:attrNameLst>
                                      </p:cBhvr>
                                      <p:to>
                                        <p:strVal val="visible"/>
                                      </p:to>
                                    </p:set>
                                    <p:animEffect transition="in" filter="fade">
                                      <p:cBhvr>
                                        <p:cTn id="53" dur="1000"/>
                                        <p:tgtEl>
                                          <p:spTgt spid="4">
                                            <p:graphicEl>
                                              <a:dgm id="{14F54B46-B76F-4467-8C38-CA827DE2DBBE}"/>
                                            </p:graphicEl>
                                          </p:spTgt>
                                        </p:tgtEl>
                                      </p:cBhvr>
                                    </p:animEffect>
                                    <p:anim calcmode="lin" valueType="num">
                                      <p:cBhvr>
                                        <p:cTn id="54" dur="1000" fill="hold"/>
                                        <p:tgtEl>
                                          <p:spTgt spid="4">
                                            <p:graphicEl>
                                              <a:dgm id="{14F54B46-B76F-4467-8C38-CA827DE2DBBE}"/>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14F54B46-B76F-4467-8C38-CA827DE2DBBE}"/>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graphicEl>
                                              <a:dgm id="{A6C9EE87-113C-4A2D-8DF9-A563FDFA75FF}"/>
                                            </p:graphicEl>
                                          </p:spTgt>
                                        </p:tgtEl>
                                        <p:attrNameLst>
                                          <p:attrName>style.visibility</p:attrName>
                                        </p:attrNameLst>
                                      </p:cBhvr>
                                      <p:to>
                                        <p:strVal val="visible"/>
                                      </p:to>
                                    </p:set>
                                    <p:animEffect transition="in" filter="fade">
                                      <p:cBhvr>
                                        <p:cTn id="60" dur="1000"/>
                                        <p:tgtEl>
                                          <p:spTgt spid="4">
                                            <p:graphicEl>
                                              <a:dgm id="{A6C9EE87-113C-4A2D-8DF9-A563FDFA75FF}"/>
                                            </p:graphicEl>
                                          </p:spTgt>
                                        </p:tgtEl>
                                      </p:cBhvr>
                                    </p:animEffect>
                                    <p:anim calcmode="lin" valueType="num">
                                      <p:cBhvr>
                                        <p:cTn id="61" dur="1000" fill="hold"/>
                                        <p:tgtEl>
                                          <p:spTgt spid="4">
                                            <p:graphicEl>
                                              <a:dgm id="{A6C9EE87-113C-4A2D-8DF9-A563FDFA75FF}"/>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A6C9EE87-113C-4A2D-8DF9-A563FDFA75FF}"/>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graphicEl>
                                              <a:dgm id="{05086565-7889-46BE-BC78-92B1DCD72C46}"/>
                                            </p:graphicEl>
                                          </p:spTgt>
                                        </p:tgtEl>
                                        <p:attrNameLst>
                                          <p:attrName>style.visibility</p:attrName>
                                        </p:attrNameLst>
                                      </p:cBhvr>
                                      <p:to>
                                        <p:strVal val="visible"/>
                                      </p:to>
                                    </p:set>
                                    <p:animEffect transition="in" filter="fade">
                                      <p:cBhvr>
                                        <p:cTn id="65" dur="1000"/>
                                        <p:tgtEl>
                                          <p:spTgt spid="4">
                                            <p:graphicEl>
                                              <a:dgm id="{05086565-7889-46BE-BC78-92B1DCD72C46}"/>
                                            </p:graphicEl>
                                          </p:spTgt>
                                        </p:tgtEl>
                                      </p:cBhvr>
                                    </p:animEffect>
                                    <p:anim calcmode="lin" valueType="num">
                                      <p:cBhvr>
                                        <p:cTn id="66" dur="1000" fill="hold"/>
                                        <p:tgtEl>
                                          <p:spTgt spid="4">
                                            <p:graphicEl>
                                              <a:dgm id="{05086565-7889-46BE-BC78-92B1DCD72C46}"/>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05086565-7889-46BE-BC78-92B1DCD72C4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61CA5AB-36C8-4593-AF0C-564791FDC670}"/>
              </a:ext>
            </a:extLst>
          </p:cNvPr>
          <p:cNvSpPr>
            <a:spLocks noGrp="1"/>
          </p:cNvSpPr>
          <p:nvPr>
            <p:ph type="title"/>
          </p:nvPr>
        </p:nvSpPr>
        <p:spPr>
          <a:xfrm>
            <a:off x="8218968" y="276447"/>
            <a:ext cx="3815316" cy="967674"/>
          </a:xfrm>
        </p:spPr>
        <p:txBody>
          <a:bodyPr>
            <a:normAutofit/>
          </a:bodyPr>
          <a:lstStyle/>
          <a:p>
            <a:pPr algn="r"/>
            <a:r>
              <a:rPr lang="ar-EG" sz="4000" b="1" dirty="0">
                <a:latin typeface="+mn-lt"/>
                <a:ea typeface="+mn-ea"/>
                <a:cs typeface="+mn-cs"/>
              </a:rPr>
              <a:t>نبذة عن البرنامج</a:t>
            </a:r>
            <a:endParaRPr lang="en-US" sz="4000" b="1" dirty="0">
              <a:latin typeface="+mn-lt"/>
              <a:ea typeface="+mn-ea"/>
              <a:cs typeface="+mn-cs"/>
            </a:endParaRPr>
          </a:p>
        </p:txBody>
      </p:sp>
      <p:sp>
        <p:nvSpPr>
          <p:cNvPr id="4" name="Content Placeholder 2">
            <a:extLst>
              <a:ext uri="{FF2B5EF4-FFF2-40B4-BE49-F238E27FC236}">
                <a16:creationId xmlns:a16="http://schemas.microsoft.com/office/drawing/2014/main" id="{DFD7AF28-CC20-450D-9D59-0B0EB087BA57}"/>
              </a:ext>
            </a:extLst>
          </p:cNvPr>
          <p:cNvSpPr>
            <a:spLocks noGrp="1"/>
          </p:cNvSpPr>
          <p:nvPr>
            <p:ph idx="1"/>
          </p:nvPr>
        </p:nvSpPr>
        <p:spPr>
          <a:xfrm>
            <a:off x="1073002" y="1339926"/>
            <a:ext cx="9070457" cy="1413907"/>
          </a:xfrm>
        </p:spPr>
        <p:txBody>
          <a:bodyPr>
            <a:normAutofit fontScale="92500" lnSpcReduction="10000"/>
          </a:bodyPr>
          <a:lstStyle/>
          <a:p>
            <a:pPr algn="r" rtl="1"/>
            <a:r>
              <a:rPr lang="ar-SA" sz="3000" dirty="0"/>
              <a:t>برنامج ذو نهج ابتكاري وتشاركي</a:t>
            </a:r>
            <a:r>
              <a:rPr lang="ar-EG" sz="3000" dirty="0"/>
              <a:t> </a:t>
            </a:r>
          </a:p>
          <a:p>
            <a:pPr algn="r" rtl="1"/>
            <a:r>
              <a:rPr lang="ar-EG" sz="3000" dirty="0"/>
              <a:t>يهدف ل</a:t>
            </a:r>
            <a:r>
              <a:rPr lang="ar-SA" sz="3000" dirty="0"/>
              <a:t>تحقيق وتطوير</a:t>
            </a:r>
            <a:r>
              <a:rPr lang="ar-EG" sz="3000" dirty="0"/>
              <a:t> </a:t>
            </a:r>
            <a:r>
              <a:rPr lang="ar-SA" sz="3000" dirty="0"/>
              <a:t>رؤية مشتركة للشباب الأردني</a:t>
            </a:r>
            <a:endParaRPr lang="ar-EG" sz="3000" dirty="0"/>
          </a:p>
          <a:p>
            <a:pPr algn="r" rtl="1"/>
            <a:r>
              <a:rPr lang="ar-SA" sz="3000" dirty="0"/>
              <a:t>إنشاء أرضية صلبة لدعم قدراتهم</a:t>
            </a:r>
            <a:r>
              <a:rPr lang="ar-EG" sz="3000" dirty="0"/>
              <a:t> </a:t>
            </a:r>
          </a:p>
          <a:p>
            <a:pPr algn="r" rtl="1"/>
            <a:endParaRPr lang="ar-EG" dirty="0"/>
          </a:p>
          <a:p>
            <a:pPr marL="0" indent="0" algn="r" rtl="1">
              <a:buNone/>
            </a:pPr>
            <a:endParaRPr lang="en-US" dirty="0"/>
          </a:p>
        </p:txBody>
      </p:sp>
      <p:sp>
        <p:nvSpPr>
          <p:cNvPr id="5" name="Title 1">
            <a:extLst>
              <a:ext uri="{FF2B5EF4-FFF2-40B4-BE49-F238E27FC236}">
                <a16:creationId xmlns:a16="http://schemas.microsoft.com/office/drawing/2014/main" id="{C871C27D-7753-4F32-93DE-19E12F25A538}"/>
              </a:ext>
            </a:extLst>
          </p:cNvPr>
          <p:cNvSpPr txBox="1">
            <a:spLocks/>
          </p:cNvSpPr>
          <p:nvPr/>
        </p:nvSpPr>
        <p:spPr>
          <a:xfrm>
            <a:off x="8116187" y="2849638"/>
            <a:ext cx="3815316" cy="967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EG" sz="4000" b="1" dirty="0">
                <a:solidFill>
                  <a:srgbClr val="027A3D"/>
                </a:solidFill>
                <a:latin typeface="+mn-lt"/>
                <a:ea typeface="+mn-ea"/>
                <a:cs typeface="+mn-cs"/>
              </a:rPr>
              <a:t>الفئة المستهدفة</a:t>
            </a:r>
            <a:endParaRPr lang="en-US" sz="4000" b="1" dirty="0">
              <a:solidFill>
                <a:srgbClr val="027A3D"/>
              </a:solidFill>
              <a:latin typeface="+mn-lt"/>
              <a:ea typeface="+mn-ea"/>
              <a:cs typeface="+mn-cs"/>
            </a:endParaRPr>
          </a:p>
        </p:txBody>
      </p:sp>
      <p:sp>
        <p:nvSpPr>
          <p:cNvPr id="6" name="Content Placeholder 2">
            <a:extLst>
              <a:ext uri="{FF2B5EF4-FFF2-40B4-BE49-F238E27FC236}">
                <a16:creationId xmlns:a16="http://schemas.microsoft.com/office/drawing/2014/main" id="{92289C80-0E51-411E-AC2D-4A641E34F26D}"/>
              </a:ext>
            </a:extLst>
          </p:cNvPr>
          <p:cNvSpPr txBox="1">
            <a:spLocks/>
          </p:cNvSpPr>
          <p:nvPr/>
        </p:nvSpPr>
        <p:spPr>
          <a:xfrm>
            <a:off x="216198" y="3817312"/>
            <a:ext cx="9910428" cy="19986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dirty="0"/>
              <a:t>الشباب الأردنيين النشطين من النساء والرجال من جميع أنحاء الأردن</a:t>
            </a:r>
            <a:r>
              <a:rPr lang="ar-EG" dirty="0"/>
              <a:t>.</a:t>
            </a:r>
          </a:p>
          <a:p>
            <a:pPr algn="r" rtl="1"/>
            <a:r>
              <a:rPr lang="ar-EG" dirty="0"/>
              <a:t>العمر ما بين 18 - 30 سنة.</a:t>
            </a:r>
          </a:p>
          <a:p>
            <a:pPr algn="r" rtl="1"/>
            <a:r>
              <a:rPr lang="ar-EG" dirty="0"/>
              <a:t>لديهم القدرة على التيسيروالتواصل وخلق حوار فعال.</a:t>
            </a:r>
          </a:p>
          <a:p>
            <a:pPr algn="r" rtl="1"/>
            <a:r>
              <a:rPr lang="ar-EG" dirty="0"/>
              <a:t>لديهم القدرة على القيادة المجتمعية.</a:t>
            </a:r>
          </a:p>
          <a:p>
            <a:pPr algn="r" rtl="1"/>
            <a:endParaRPr lang="ar-EG" dirty="0"/>
          </a:p>
          <a:p>
            <a:pPr marL="0" indent="0" algn="r" rtl="1">
              <a:buFont typeface="Arial" panose="020B0604020202020204" pitchFamily="34" charset="0"/>
              <a:buNone/>
            </a:pPr>
            <a:endParaRPr lang="en-US" dirty="0"/>
          </a:p>
        </p:txBody>
      </p:sp>
    </p:spTree>
    <p:extLst>
      <p:ext uri="{BB962C8B-B14F-4D97-AF65-F5344CB8AC3E}">
        <p14:creationId xmlns:p14="http://schemas.microsoft.com/office/powerpoint/2010/main" val="11630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anim calcmode="lin" valueType="num">
                                      <p:cBhvr>
                                        <p:cTn id="4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1000"/>
                                        <p:tgtEl>
                                          <p:spTgt spid="6">
                                            <p:txEl>
                                              <p:pRg st="1" end="1"/>
                                            </p:txEl>
                                          </p:spTgt>
                                        </p:tgtEl>
                                      </p:cBhvr>
                                    </p:animEffect>
                                    <p:anim calcmode="lin" valueType="num">
                                      <p:cBhvr>
                                        <p:cTn id="4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1000"/>
                                        <p:tgtEl>
                                          <p:spTgt spid="6">
                                            <p:txEl>
                                              <p:pRg st="2" end="2"/>
                                            </p:txEl>
                                          </p:spTgt>
                                        </p:tgtEl>
                                      </p:cBhvr>
                                    </p:animEffect>
                                    <p:anim calcmode="lin" valueType="num">
                                      <p:cBhvr>
                                        <p:cTn id="5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fade">
                                      <p:cBhvr>
                                        <p:cTn id="60" dur="1000"/>
                                        <p:tgtEl>
                                          <p:spTgt spid="6">
                                            <p:txEl>
                                              <p:pRg st="3" end="3"/>
                                            </p:txEl>
                                          </p:spTgt>
                                        </p:tgtEl>
                                      </p:cBhvr>
                                    </p:animEffect>
                                    <p:anim calcmode="lin" valueType="num">
                                      <p:cBhvr>
                                        <p:cTn id="6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2C09-B321-4E36-B22D-23D8E73F2BCF}"/>
              </a:ext>
            </a:extLst>
          </p:cNvPr>
          <p:cNvSpPr>
            <a:spLocks noGrp="1"/>
          </p:cNvSpPr>
          <p:nvPr>
            <p:ph type="title"/>
          </p:nvPr>
        </p:nvSpPr>
        <p:spPr>
          <a:xfrm>
            <a:off x="7380515" y="181965"/>
            <a:ext cx="4599778" cy="1542331"/>
          </a:xfrm>
        </p:spPr>
        <p:txBody>
          <a:bodyPr>
            <a:noAutofit/>
          </a:bodyPr>
          <a:lstStyle/>
          <a:p>
            <a:pPr algn="r" rtl="1"/>
            <a:r>
              <a:rPr lang="ar-EG" sz="5900" b="1" dirty="0">
                <a:latin typeface="+mn-lt"/>
                <a:ea typeface="+mn-ea"/>
                <a:cs typeface="+mn-cs"/>
              </a:rPr>
              <a:t>مراحل البرنامج</a:t>
            </a:r>
            <a:endParaRPr lang="en-US" sz="5900" b="1" dirty="0">
              <a:latin typeface="+mn-lt"/>
              <a:ea typeface="+mn-ea"/>
              <a:cs typeface="+mn-cs"/>
            </a:endParaRPr>
          </a:p>
        </p:txBody>
      </p:sp>
      <p:graphicFrame>
        <p:nvGraphicFramePr>
          <p:cNvPr id="12" name="Diagram 11">
            <a:extLst>
              <a:ext uri="{FF2B5EF4-FFF2-40B4-BE49-F238E27FC236}">
                <a16:creationId xmlns:a16="http://schemas.microsoft.com/office/drawing/2014/main" id="{E62F8C5F-EE7D-4D95-A4B5-354438E282F7}"/>
              </a:ext>
            </a:extLst>
          </p:cNvPr>
          <p:cNvGraphicFramePr/>
          <p:nvPr>
            <p:extLst>
              <p:ext uri="{D42A27DB-BD31-4B8C-83A1-F6EECF244321}">
                <p14:modId xmlns:p14="http://schemas.microsoft.com/office/powerpoint/2010/main" val="760041191"/>
              </p:ext>
            </p:extLst>
          </p:nvPr>
        </p:nvGraphicFramePr>
        <p:xfrm>
          <a:off x="123848" y="181966"/>
          <a:ext cx="9020151" cy="574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8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graphicEl>
                                              <a:dgm id="{DBF769EE-94ED-4105-94F0-C1FBF2AD1621}"/>
                                            </p:graphicEl>
                                          </p:spTgt>
                                        </p:tgtEl>
                                        <p:attrNameLst>
                                          <p:attrName>style.visibility</p:attrName>
                                        </p:attrNameLst>
                                      </p:cBhvr>
                                      <p:to>
                                        <p:strVal val="visible"/>
                                      </p:to>
                                    </p:set>
                                    <p:animEffect transition="in" filter="fade">
                                      <p:cBhvr>
                                        <p:cTn id="14" dur="1000"/>
                                        <p:tgtEl>
                                          <p:spTgt spid="12">
                                            <p:graphicEl>
                                              <a:dgm id="{DBF769EE-94ED-4105-94F0-C1FBF2AD1621}"/>
                                            </p:graphicEl>
                                          </p:spTgt>
                                        </p:tgtEl>
                                      </p:cBhvr>
                                    </p:animEffect>
                                    <p:anim calcmode="lin" valueType="num">
                                      <p:cBhvr>
                                        <p:cTn id="15" dur="1000" fill="hold"/>
                                        <p:tgtEl>
                                          <p:spTgt spid="12">
                                            <p:graphicEl>
                                              <a:dgm id="{DBF769EE-94ED-4105-94F0-C1FBF2AD1621}"/>
                                            </p:graphicEl>
                                          </p:spTgt>
                                        </p:tgtEl>
                                        <p:attrNameLst>
                                          <p:attrName>ppt_x</p:attrName>
                                        </p:attrNameLst>
                                      </p:cBhvr>
                                      <p:tavLst>
                                        <p:tav tm="0">
                                          <p:val>
                                            <p:strVal val="#ppt_x"/>
                                          </p:val>
                                        </p:tav>
                                        <p:tav tm="100000">
                                          <p:val>
                                            <p:strVal val="#ppt_x"/>
                                          </p:val>
                                        </p:tav>
                                      </p:tavLst>
                                    </p:anim>
                                    <p:anim calcmode="lin" valueType="num">
                                      <p:cBhvr>
                                        <p:cTn id="16" dur="1000" fill="hold"/>
                                        <p:tgtEl>
                                          <p:spTgt spid="12">
                                            <p:graphicEl>
                                              <a:dgm id="{DBF769EE-94ED-4105-94F0-C1FBF2AD162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graphicEl>
                                              <a:dgm id="{64DF375E-3A0C-4A13-BB0C-3929E795F512}"/>
                                            </p:graphicEl>
                                          </p:spTgt>
                                        </p:tgtEl>
                                        <p:attrNameLst>
                                          <p:attrName>style.visibility</p:attrName>
                                        </p:attrNameLst>
                                      </p:cBhvr>
                                      <p:to>
                                        <p:strVal val="visible"/>
                                      </p:to>
                                    </p:set>
                                    <p:animEffect transition="in" filter="fade">
                                      <p:cBhvr>
                                        <p:cTn id="21" dur="1000"/>
                                        <p:tgtEl>
                                          <p:spTgt spid="12">
                                            <p:graphicEl>
                                              <a:dgm id="{64DF375E-3A0C-4A13-BB0C-3929E795F512}"/>
                                            </p:graphicEl>
                                          </p:spTgt>
                                        </p:tgtEl>
                                      </p:cBhvr>
                                    </p:animEffect>
                                    <p:anim calcmode="lin" valueType="num">
                                      <p:cBhvr>
                                        <p:cTn id="22" dur="1000" fill="hold"/>
                                        <p:tgtEl>
                                          <p:spTgt spid="12">
                                            <p:graphicEl>
                                              <a:dgm id="{64DF375E-3A0C-4A13-BB0C-3929E795F512}"/>
                                            </p:graphicEl>
                                          </p:spTgt>
                                        </p:tgtEl>
                                        <p:attrNameLst>
                                          <p:attrName>ppt_x</p:attrName>
                                        </p:attrNameLst>
                                      </p:cBhvr>
                                      <p:tavLst>
                                        <p:tav tm="0">
                                          <p:val>
                                            <p:strVal val="#ppt_x"/>
                                          </p:val>
                                        </p:tav>
                                        <p:tav tm="100000">
                                          <p:val>
                                            <p:strVal val="#ppt_x"/>
                                          </p:val>
                                        </p:tav>
                                      </p:tavLst>
                                    </p:anim>
                                    <p:anim calcmode="lin" valueType="num">
                                      <p:cBhvr>
                                        <p:cTn id="23" dur="1000" fill="hold"/>
                                        <p:tgtEl>
                                          <p:spTgt spid="12">
                                            <p:graphicEl>
                                              <a:dgm id="{64DF375E-3A0C-4A13-BB0C-3929E795F512}"/>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graphicEl>
                                              <a:dgm id="{F2CEEFB1-9E5A-4082-8B2B-1291812DD988}"/>
                                            </p:graphicEl>
                                          </p:spTgt>
                                        </p:tgtEl>
                                        <p:attrNameLst>
                                          <p:attrName>style.visibility</p:attrName>
                                        </p:attrNameLst>
                                      </p:cBhvr>
                                      <p:to>
                                        <p:strVal val="visible"/>
                                      </p:to>
                                    </p:set>
                                    <p:animEffect transition="in" filter="fade">
                                      <p:cBhvr>
                                        <p:cTn id="26" dur="1000"/>
                                        <p:tgtEl>
                                          <p:spTgt spid="12">
                                            <p:graphicEl>
                                              <a:dgm id="{F2CEEFB1-9E5A-4082-8B2B-1291812DD988}"/>
                                            </p:graphicEl>
                                          </p:spTgt>
                                        </p:tgtEl>
                                      </p:cBhvr>
                                    </p:animEffect>
                                    <p:anim calcmode="lin" valueType="num">
                                      <p:cBhvr>
                                        <p:cTn id="27" dur="1000" fill="hold"/>
                                        <p:tgtEl>
                                          <p:spTgt spid="12">
                                            <p:graphicEl>
                                              <a:dgm id="{F2CEEFB1-9E5A-4082-8B2B-1291812DD988}"/>
                                            </p:graphicEl>
                                          </p:spTgt>
                                        </p:tgtEl>
                                        <p:attrNameLst>
                                          <p:attrName>ppt_x</p:attrName>
                                        </p:attrNameLst>
                                      </p:cBhvr>
                                      <p:tavLst>
                                        <p:tav tm="0">
                                          <p:val>
                                            <p:strVal val="#ppt_x"/>
                                          </p:val>
                                        </p:tav>
                                        <p:tav tm="100000">
                                          <p:val>
                                            <p:strVal val="#ppt_x"/>
                                          </p:val>
                                        </p:tav>
                                      </p:tavLst>
                                    </p:anim>
                                    <p:anim calcmode="lin" valueType="num">
                                      <p:cBhvr>
                                        <p:cTn id="28" dur="1000" fill="hold"/>
                                        <p:tgtEl>
                                          <p:spTgt spid="12">
                                            <p:graphicEl>
                                              <a:dgm id="{F2CEEFB1-9E5A-4082-8B2B-1291812DD988}"/>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graphicEl>
                                              <a:dgm id="{41136189-A7C3-42DE-B125-4CF73A6C449C}"/>
                                            </p:graphicEl>
                                          </p:spTgt>
                                        </p:tgtEl>
                                        <p:attrNameLst>
                                          <p:attrName>style.visibility</p:attrName>
                                        </p:attrNameLst>
                                      </p:cBhvr>
                                      <p:to>
                                        <p:strVal val="visible"/>
                                      </p:to>
                                    </p:set>
                                    <p:animEffect transition="in" filter="fade">
                                      <p:cBhvr>
                                        <p:cTn id="33" dur="1000"/>
                                        <p:tgtEl>
                                          <p:spTgt spid="12">
                                            <p:graphicEl>
                                              <a:dgm id="{41136189-A7C3-42DE-B125-4CF73A6C449C}"/>
                                            </p:graphicEl>
                                          </p:spTgt>
                                        </p:tgtEl>
                                      </p:cBhvr>
                                    </p:animEffect>
                                    <p:anim calcmode="lin" valueType="num">
                                      <p:cBhvr>
                                        <p:cTn id="34" dur="1000" fill="hold"/>
                                        <p:tgtEl>
                                          <p:spTgt spid="12">
                                            <p:graphicEl>
                                              <a:dgm id="{41136189-A7C3-42DE-B125-4CF73A6C449C}"/>
                                            </p:graphicEl>
                                          </p:spTgt>
                                        </p:tgtEl>
                                        <p:attrNameLst>
                                          <p:attrName>ppt_x</p:attrName>
                                        </p:attrNameLst>
                                      </p:cBhvr>
                                      <p:tavLst>
                                        <p:tav tm="0">
                                          <p:val>
                                            <p:strVal val="#ppt_x"/>
                                          </p:val>
                                        </p:tav>
                                        <p:tav tm="100000">
                                          <p:val>
                                            <p:strVal val="#ppt_x"/>
                                          </p:val>
                                        </p:tav>
                                      </p:tavLst>
                                    </p:anim>
                                    <p:anim calcmode="lin" valueType="num">
                                      <p:cBhvr>
                                        <p:cTn id="35" dur="1000" fill="hold"/>
                                        <p:tgtEl>
                                          <p:spTgt spid="12">
                                            <p:graphicEl>
                                              <a:dgm id="{41136189-A7C3-42DE-B125-4CF73A6C449C}"/>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graphicEl>
                                              <a:dgm id="{C48AB4DE-B653-4BC3-AF21-290A4EB7CB2D}"/>
                                            </p:graphicEl>
                                          </p:spTgt>
                                        </p:tgtEl>
                                        <p:attrNameLst>
                                          <p:attrName>style.visibility</p:attrName>
                                        </p:attrNameLst>
                                      </p:cBhvr>
                                      <p:to>
                                        <p:strVal val="visible"/>
                                      </p:to>
                                    </p:set>
                                    <p:animEffect transition="in" filter="fade">
                                      <p:cBhvr>
                                        <p:cTn id="38" dur="1000"/>
                                        <p:tgtEl>
                                          <p:spTgt spid="12">
                                            <p:graphicEl>
                                              <a:dgm id="{C48AB4DE-B653-4BC3-AF21-290A4EB7CB2D}"/>
                                            </p:graphicEl>
                                          </p:spTgt>
                                        </p:tgtEl>
                                      </p:cBhvr>
                                    </p:animEffect>
                                    <p:anim calcmode="lin" valueType="num">
                                      <p:cBhvr>
                                        <p:cTn id="39" dur="1000" fill="hold"/>
                                        <p:tgtEl>
                                          <p:spTgt spid="12">
                                            <p:graphicEl>
                                              <a:dgm id="{C48AB4DE-B653-4BC3-AF21-290A4EB7CB2D}"/>
                                            </p:graphicEl>
                                          </p:spTgt>
                                        </p:tgtEl>
                                        <p:attrNameLst>
                                          <p:attrName>ppt_x</p:attrName>
                                        </p:attrNameLst>
                                      </p:cBhvr>
                                      <p:tavLst>
                                        <p:tav tm="0">
                                          <p:val>
                                            <p:strVal val="#ppt_x"/>
                                          </p:val>
                                        </p:tav>
                                        <p:tav tm="100000">
                                          <p:val>
                                            <p:strVal val="#ppt_x"/>
                                          </p:val>
                                        </p:tav>
                                      </p:tavLst>
                                    </p:anim>
                                    <p:anim calcmode="lin" valueType="num">
                                      <p:cBhvr>
                                        <p:cTn id="40" dur="1000" fill="hold"/>
                                        <p:tgtEl>
                                          <p:spTgt spid="12">
                                            <p:graphicEl>
                                              <a:dgm id="{C48AB4DE-B653-4BC3-AF21-290A4EB7CB2D}"/>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graphicEl>
                                              <a:dgm id="{4C832DC4-318C-42F2-B9DA-6508DCF94F4C}"/>
                                            </p:graphicEl>
                                          </p:spTgt>
                                        </p:tgtEl>
                                        <p:attrNameLst>
                                          <p:attrName>style.visibility</p:attrName>
                                        </p:attrNameLst>
                                      </p:cBhvr>
                                      <p:to>
                                        <p:strVal val="visible"/>
                                      </p:to>
                                    </p:set>
                                    <p:animEffect transition="in" filter="fade">
                                      <p:cBhvr>
                                        <p:cTn id="45" dur="1000"/>
                                        <p:tgtEl>
                                          <p:spTgt spid="12">
                                            <p:graphicEl>
                                              <a:dgm id="{4C832DC4-318C-42F2-B9DA-6508DCF94F4C}"/>
                                            </p:graphicEl>
                                          </p:spTgt>
                                        </p:tgtEl>
                                      </p:cBhvr>
                                    </p:animEffect>
                                    <p:anim calcmode="lin" valueType="num">
                                      <p:cBhvr>
                                        <p:cTn id="46" dur="1000" fill="hold"/>
                                        <p:tgtEl>
                                          <p:spTgt spid="12">
                                            <p:graphicEl>
                                              <a:dgm id="{4C832DC4-318C-42F2-B9DA-6508DCF94F4C}"/>
                                            </p:graphicEl>
                                          </p:spTgt>
                                        </p:tgtEl>
                                        <p:attrNameLst>
                                          <p:attrName>ppt_x</p:attrName>
                                        </p:attrNameLst>
                                      </p:cBhvr>
                                      <p:tavLst>
                                        <p:tav tm="0">
                                          <p:val>
                                            <p:strVal val="#ppt_x"/>
                                          </p:val>
                                        </p:tav>
                                        <p:tav tm="100000">
                                          <p:val>
                                            <p:strVal val="#ppt_x"/>
                                          </p:val>
                                        </p:tav>
                                      </p:tavLst>
                                    </p:anim>
                                    <p:anim calcmode="lin" valueType="num">
                                      <p:cBhvr>
                                        <p:cTn id="47" dur="1000" fill="hold"/>
                                        <p:tgtEl>
                                          <p:spTgt spid="12">
                                            <p:graphicEl>
                                              <a:dgm id="{4C832DC4-318C-42F2-B9DA-6508DCF94F4C}"/>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graphicEl>
                                              <a:dgm id="{9732337D-2F85-44EE-B3E5-35CEDCAB61DC}"/>
                                            </p:graphicEl>
                                          </p:spTgt>
                                        </p:tgtEl>
                                        <p:attrNameLst>
                                          <p:attrName>style.visibility</p:attrName>
                                        </p:attrNameLst>
                                      </p:cBhvr>
                                      <p:to>
                                        <p:strVal val="visible"/>
                                      </p:to>
                                    </p:set>
                                    <p:animEffect transition="in" filter="fade">
                                      <p:cBhvr>
                                        <p:cTn id="50" dur="1000"/>
                                        <p:tgtEl>
                                          <p:spTgt spid="12">
                                            <p:graphicEl>
                                              <a:dgm id="{9732337D-2F85-44EE-B3E5-35CEDCAB61DC}"/>
                                            </p:graphicEl>
                                          </p:spTgt>
                                        </p:tgtEl>
                                      </p:cBhvr>
                                    </p:animEffect>
                                    <p:anim calcmode="lin" valueType="num">
                                      <p:cBhvr>
                                        <p:cTn id="51" dur="1000" fill="hold"/>
                                        <p:tgtEl>
                                          <p:spTgt spid="12">
                                            <p:graphicEl>
                                              <a:dgm id="{9732337D-2F85-44EE-B3E5-35CEDCAB61DC}"/>
                                            </p:graphicEl>
                                          </p:spTgt>
                                        </p:tgtEl>
                                        <p:attrNameLst>
                                          <p:attrName>ppt_x</p:attrName>
                                        </p:attrNameLst>
                                      </p:cBhvr>
                                      <p:tavLst>
                                        <p:tav tm="0">
                                          <p:val>
                                            <p:strVal val="#ppt_x"/>
                                          </p:val>
                                        </p:tav>
                                        <p:tav tm="100000">
                                          <p:val>
                                            <p:strVal val="#ppt_x"/>
                                          </p:val>
                                        </p:tav>
                                      </p:tavLst>
                                    </p:anim>
                                    <p:anim calcmode="lin" valueType="num">
                                      <p:cBhvr>
                                        <p:cTn id="52" dur="1000" fill="hold"/>
                                        <p:tgtEl>
                                          <p:spTgt spid="12">
                                            <p:graphicEl>
                                              <a:dgm id="{9732337D-2F85-44EE-B3E5-35CEDCAB61DC}"/>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graphicEl>
                                              <a:dgm id="{870F128F-8C3F-404F-9A53-192198ED73F8}"/>
                                            </p:graphicEl>
                                          </p:spTgt>
                                        </p:tgtEl>
                                        <p:attrNameLst>
                                          <p:attrName>style.visibility</p:attrName>
                                        </p:attrNameLst>
                                      </p:cBhvr>
                                      <p:to>
                                        <p:strVal val="visible"/>
                                      </p:to>
                                    </p:set>
                                    <p:animEffect transition="in" filter="fade">
                                      <p:cBhvr>
                                        <p:cTn id="57" dur="1000"/>
                                        <p:tgtEl>
                                          <p:spTgt spid="12">
                                            <p:graphicEl>
                                              <a:dgm id="{870F128F-8C3F-404F-9A53-192198ED73F8}"/>
                                            </p:graphicEl>
                                          </p:spTgt>
                                        </p:tgtEl>
                                      </p:cBhvr>
                                    </p:animEffect>
                                    <p:anim calcmode="lin" valueType="num">
                                      <p:cBhvr>
                                        <p:cTn id="58" dur="1000" fill="hold"/>
                                        <p:tgtEl>
                                          <p:spTgt spid="12">
                                            <p:graphicEl>
                                              <a:dgm id="{870F128F-8C3F-404F-9A53-192198ED73F8}"/>
                                            </p:graphicEl>
                                          </p:spTgt>
                                        </p:tgtEl>
                                        <p:attrNameLst>
                                          <p:attrName>ppt_x</p:attrName>
                                        </p:attrNameLst>
                                      </p:cBhvr>
                                      <p:tavLst>
                                        <p:tav tm="0">
                                          <p:val>
                                            <p:strVal val="#ppt_x"/>
                                          </p:val>
                                        </p:tav>
                                        <p:tav tm="100000">
                                          <p:val>
                                            <p:strVal val="#ppt_x"/>
                                          </p:val>
                                        </p:tav>
                                      </p:tavLst>
                                    </p:anim>
                                    <p:anim calcmode="lin" valueType="num">
                                      <p:cBhvr>
                                        <p:cTn id="59" dur="1000" fill="hold"/>
                                        <p:tgtEl>
                                          <p:spTgt spid="12">
                                            <p:graphicEl>
                                              <a:dgm id="{870F128F-8C3F-404F-9A53-192198ED73F8}"/>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
                                            <p:graphicEl>
                                              <a:dgm id="{910E355A-CBEE-4214-9BA8-B72CEF6D5077}"/>
                                            </p:graphicEl>
                                          </p:spTgt>
                                        </p:tgtEl>
                                        <p:attrNameLst>
                                          <p:attrName>style.visibility</p:attrName>
                                        </p:attrNameLst>
                                      </p:cBhvr>
                                      <p:to>
                                        <p:strVal val="visible"/>
                                      </p:to>
                                    </p:set>
                                    <p:animEffect transition="in" filter="fade">
                                      <p:cBhvr>
                                        <p:cTn id="62" dur="1000"/>
                                        <p:tgtEl>
                                          <p:spTgt spid="12">
                                            <p:graphicEl>
                                              <a:dgm id="{910E355A-CBEE-4214-9BA8-B72CEF6D5077}"/>
                                            </p:graphicEl>
                                          </p:spTgt>
                                        </p:tgtEl>
                                      </p:cBhvr>
                                    </p:animEffect>
                                    <p:anim calcmode="lin" valueType="num">
                                      <p:cBhvr>
                                        <p:cTn id="63" dur="1000" fill="hold"/>
                                        <p:tgtEl>
                                          <p:spTgt spid="12">
                                            <p:graphicEl>
                                              <a:dgm id="{910E355A-CBEE-4214-9BA8-B72CEF6D5077}"/>
                                            </p:graphicEl>
                                          </p:spTgt>
                                        </p:tgtEl>
                                        <p:attrNameLst>
                                          <p:attrName>ppt_x</p:attrName>
                                        </p:attrNameLst>
                                      </p:cBhvr>
                                      <p:tavLst>
                                        <p:tav tm="0">
                                          <p:val>
                                            <p:strVal val="#ppt_x"/>
                                          </p:val>
                                        </p:tav>
                                        <p:tav tm="100000">
                                          <p:val>
                                            <p:strVal val="#ppt_x"/>
                                          </p:val>
                                        </p:tav>
                                      </p:tavLst>
                                    </p:anim>
                                    <p:anim calcmode="lin" valueType="num">
                                      <p:cBhvr>
                                        <p:cTn id="64" dur="1000" fill="hold"/>
                                        <p:tgtEl>
                                          <p:spTgt spid="12">
                                            <p:graphicEl>
                                              <a:dgm id="{910E355A-CBEE-4214-9BA8-B72CEF6D5077}"/>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2">
                                            <p:graphicEl>
                                              <a:dgm id="{C1F3B453-40B3-4C96-8C9E-5C3D173A305B}"/>
                                            </p:graphicEl>
                                          </p:spTgt>
                                        </p:tgtEl>
                                        <p:attrNameLst>
                                          <p:attrName>style.visibility</p:attrName>
                                        </p:attrNameLst>
                                      </p:cBhvr>
                                      <p:to>
                                        <p:strVal val="visible"/>
                                      </p:to>
                                    </p:set>
                                    <p:animEffect transition="in" filter="fade">
                                      <p:cBhvr>
                                        <p:cTn id="69" dur="1000"/>
                                        <p:tgtEl>
                                          <p:spTgt spid="12">
                                            <p:graphicEl>
                                              <a:dgm id="{C1F3B453-40B3-4C96-8C9E-5C3D173A305B}"/>
                                            </p:graphicEl>
                                          </p:spTgt>
                                        </p:tgtEl>
                                      </p:cBhvr>
                                    </p:animEffect>
                                    <p:anim calcmode="lin" valueType="num">
                                      <p:cBhvr>
                                        <p:cTn id="70" dur="1000" fill="hold"/>
                                        <p:tgtEl>
                                          <p:spTgt spid="12">
                                            <p:graphicEl>
                                              <a:dgm id="{C1F3B453-40B3-4C96-8C9E-5C3D173A305B}"/>
                                            </p:graphicEl>
                                          </p:spTgt>
                                        </p:tgtEl>
                                        <p:attrNameLst>
                                          <p:attrName>ppt_x</p:attrName>
                                        </p:attrNameLst>
                                      </p:cBhvr>
                                      <p:tavLst>
                                        <p:tav tm="0">
                                          <p:val>
                                            <p:strVal val="#ppt_x"/>
                                          </p:val>
                                        </p:tav>
                                        <p:tav tm="100000">
                                          <p:val>
                                            <p:strVal val="#ppt_x"/>
                                          </p:val>
                                        </p:tav>
                                      </p:tavLst>
                                    </p:anim>
                                    <p:anim calcmode="lin" valueType="num">
                                      <p:cBhvr>
                                        <p:cTn id="71" dur="1000" fill="hold"/>
                                        <p:tgtEl>
                                          <p:spTgt spid="12">
                                            <p:graphicEl>
                                              <a:dgm id="{C1F3B453-40B3-4C96-8C9E-5C3D173A305B}"/>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2">
                                            <p:graphicEl>
                                              <a:dgm id="{8DBFEB76-3AE4-4AAE-B36E-93E7063C45A6}"/>
                                            </p:graphicEl>
                                          </p:spTgt>
                                        </p:tgtEl>
                                        <p:attrNameLst>
                                          <p:attrName>style.visibility</p:attrName>
                                        </p:attrNameLst>
                                      </p:cBhvr>
                                      <p:to>
                                        <p:strVal val="visible"/>
                                      </p:to>
                                    </p:set>
                                    <p:animEffect transition="in" filter="fade">
                                      <p:cBhvr>
                                        <p:cTn id="74" dur="1000"/>
                                        <p:tgtEl>
                                          <p:spTgt spid="12">
                                            <p:graphicEl>
                                              <a:dgm id="{8DBFEB76-3AE4-4AAE-B36E-93E7063C45A6}"/>
                                            </p:graphicEl>
                                          </p:spTgt>
                                        </p:tgtEl>
                                      </p:cBhvr>
                                    </p:animEffect>
                                    <p:anim calcmode="lin" valueType="num">
                                      <p:cBhvr>
                                        <p:cTn id="75" dur="1000" fill="hold"/>
                                        <p:tgtEl>
                                          <p:spTgt spid="12">
                                            <p:graphicEl>
                                              <a:dgm id="{8DBFEB76-3AE4-4AAE-B36E-93E7063C45A6}"/>
                                            </p:graphicEl>
                                          </p:spTgt>
                                        </p:tgtEl>
                                        <p:attrNameLst>
                                          <p:attrName>ppt_x</p:attrName>
                                        </p:attrNameLst>
                                      </p:cBhvr>
                                      <p:tavLst>
                                        <p:tav tm="0">
                                          <p:val>
                                            <p:strVal val="#ppt_x"/>
                                          </p:val>
                                        </p:tav>
                                        <p:tav tm="100000">
                                          <p:val>
                                            <p:strVal val="#ppt_x"/>
                                          </p:val>
                                        </p:tav>
                                      </p:tavLst>
                                    </p:anim>
                                    <p:anim calcmode="lin" valueType="num">
                                      <p:cBhvr>
                                        <p:cTn id="76" dur="1000" fill="hold"/>
                                        <p:tgtEl>
                                          <p:spTgt spid="12">
                                            <p:graphicEl>
                                              <a:dgm id="{8DBFEB76-3AE4-4AAE-B36E-93E7063C45A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0BED1-7C96-47C1-A8F4-C8D21AD789A4}"/>
              </a:ext>
            </a:extLst>
          </p:cNvPr>
          <p:cNvSpPr txBox="1"/>
          <p:nvPr/>
        </p:nvSpPr>
        <p:spPr>
          <a:xfrm>
            <a:off x="5189473" y="1714128"/>
            <a:ext cx="6908801" cy="1569660"/>
          </a:xfrm>
          <a:prstGeom prst="rect">
            <a:avLst/>
          </a:prstGeom>
          <a:noFill/>
        </p:spPr>
        <p:txBody>
          <a:bodyPr wrap="square" rtlCol="0">
            <a:spAutoFit/>
          </a:bodyPr>
          <a:lstStyle/>
          <a:p>
            <a:pPr algn="r"/>
            <a:r>
              <a:rPr lang="ar-EG" sz="9600" b="1" dirty="0">
                <a:solidFill>
                  <a:srgbClr val="027A3D"/>
                </a:solidFill>
              </a:rPr>
              <a:t>ألعاب المحاكاة </a:t>
            </a:r>
            <a:endParaRPr lang="en-US" sz="9600" b="1" dirty="0">
              <a:solidFill>
                <a:srgbClr val="027A3D"/>
              </a:solidFill>
            </a:endParaRPr>
          </a:p>
        </p:txBody>
      </p:sp>
      <p:graphicFrame>
        <p:nvGraphicFramePr>
          <p:cNvPr id="5" name="Diagram 4">
            <a:extLst>
              <a:ext uri="{FF2B5EF4-FFF2-40B4-BE49-F238E27FC236}">
                <a16:creationId xmlns:a16="http://schemas.microsoft.com/office/drawing/2014/main" id="{D934FCCA-5868-4EFD-89EE-6B7CBB6AB621}"/>
              </a:ext>
            </a:extLst>
          </p:cNvPr>
          <p:cNvGraphicFramePr/>
          <p:nvPr>
            <p:extLst>
              <p:ext uri="{D42A27DB-BD31-4B8C-83A1-F6EECF244321}">
                <p14:modId xmlns:p14="http://schemas.microsoft.com/office/powerpoint/2010/main" val="3173433761"/>
              </p:ext>
            </p:extLst>
          </p:nvPr>
        </p:nvGraphicFramePr>
        <p:xfrm>
          <a:off x="-2105553" y="293227"/>
          <a:ext cx="11938446" cy="7411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2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1844E381-4F68-4846-8B8C-FD3AF448EADD}"/>
                                            </p:graphicEl>
                                          </p:spTgt>
                                        </p:tgtEl>
                                        <p:attrNameLst>
                                          <p:attrName>style.visibility</p:attrName>
                                        </p:attrNameLst>
                                      </p:cBhvr>
                                      <p:to>
                                        <p:strVal val="visible"/>
                                      </p:to>
                                    </p:set>
                                    <p:animEffect transition="in" filter="fade">
                                      <p:cBhvr>
                                        <p:cTn id="14" dur="1000"/>
                                        <p:tgtEl>
                                          <p:spTgt spid="5">
                                            <p:graphicEl>
                                              <a:dgm id="{1844E381-4F68-4846-8B8C-FD3AF448EADD}"/>
                                            </p:graphicEl>
                                          </p:spTgt>
                                        </p:tgtEl>
                                      </p:cBhvr>
                                    </p:animEffect>
                                    <p:anim calcmode="lin" valueType="num">
                                      <p:cBhvr>
                                        <p:cTn id="15" dur="1000" fill="hold"/>
                                        <p:tgtEl>
                                          <p:spTgt spid="5">
                                            <p:graphicEl>
                                              <a:dgm id="{1844E381-4F68-4846-8B8C-FD3AF448EADD}"/>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1844E381-4F68-4846-8B8C-FD3AF448EADD}"/>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E6530AB2-131D-4B8B-99AA-8E01D3FE9CEA}"/>
                                            </p:graphicEl>
                                          </p:spTgt>
                                        </p:tgtEl>
                                        <p:attrNameLst>
                                          <p:attrName>style.visibility</p:attrName>
                                        </p:attrNameLst>
                                      </p:cBhvr>
                                      <p:to>
                                        <p:strVal val="visible"/>
                                      </p:to>
                                    </p:set>
                                    <p:animEffect transition="in" filter="fade">
                                      <p:cBhvr>
                                        <p:cTn id="21" dur="1000"/>
                                        <p:tgtEl>
                                          <p:spTgt spid="5">
                                            <p:graphicEl>
                                              <a:dgm id="{E6530AB2-131D-4B8B-99AA-8E01D3FE9CEA}"/>
                                            </p:graphicEl>
                                          </p:spTgt>
                                        </p:tgtEl>
                                      </p:cBhvr>
                                    </p:animEffect>
                                    <p:anim calcmode="lin" valueType="num">
                                      <p:cBhvr>
                                        <p:cTn id="22" dur="1000" fill="hold"/>
                                        <p:tgtEl>
                                          <p:spTgt spid="5">
                                            <p:graphicEl>
                                              <a:dgm id="{E6530AB2-131D-4B8B-99AA-8E01D3FE9CEA}"/>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E6530AB2-131D-4B8B-99AA-8E01D3FE9CE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589C366A-162B-4169-89B2-D2F77A2A07A0}"/>
                                            </p:graphicEl>
                                          </p:spTgt>
                                        </p:tgtEl>
                                        <p:attrNameLst>
                                          <p:attrName>style.visibility</p:attrName>
                                        </p:attrNameLst>
                                      </p:cBhvr>
                                      <p:to>
                                        <p:strVal val="visible"/>
                                      </p:to>
                                    </p:set>
                                    <p:animEffect transition="in" filter="fade">
                                      <p:cBhvr>
                                        <p:cTn id="28" dur="1000"/>
                                        <p:tgtEl>
                                          <p:spTgt spid="5">
                                            <p:graphicEl>
                                              <a:dgm id="{589C366A-162B-4169-89B2-D2F77A2A07A0}"/>
                                            </p:graphicEl>
                                          </p:spTgt>
                                        </p:tgtEl>
                                      </p:cBhvr>
                                    </p:animEffect>
                                    <p:anim calcmode="lin" valueType="num">
                                      <p:cBhvr>
                                        <p:cTn id="29" dur="1000" fill="hold"/>
                                        <p:tgtEl>
                                          <p:spTgt spid="5">
                                            <p:graphicEl>
                                              <a:dgm id="{589C366A-162B-4169-89B2-D2F77A2A07A0}"/>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589C366A-162B-4169-89B2-D2F77A2A07A0}"/>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graphicEl>
                                              <a:dgm id="{74E83471-9412-491B-BE4D-72813F2D0E94}"/>
                                            </p:graphicEl>
                                          </p:spTgt>
                                        </p:tgtEl>
                                        <p:attrNameLst>
                                          <p:attrName>style.visibility</p:attrName>
                                        </p:attrNameLst>
                                      </p:cBhvr>
                                      <p:to>
                                        <p:strVal val="visible"/>
                                      </p:to>
                                    </p:set>
                                    <p:animEffect transition="in" filter="fade">
                                      <p:cBhvr>
                                        <p:cTn id="33" dur="1000"/>
                                        <p:tgtEl>
                                          <p:spTgt spid="5">
                                            <p:graphicEl>
                                              <a:dgm id="{74E83471-9412-491B-BE4D-72813F2D0E94}"/>
                                            </p:graphicEl>
                                          </p:spTgt>
                                        </p:tgtEl>
                                      </p:cBhvr>
                                    </p:animEffect>
                                    <p:anim calcmode="lin" valueType="num">
                                      <p:cBhvr>
                                        <p:cTn id="34" dur="1000" fill="hold"/>
                                        <p:tgtEl>
                                          <p:spTgt spid="5">
                                            <p:graphicEl>
                                              <a:dgm id="{74E83471-9412-491B-BE4D-72813F2D0E94}"/>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74E83471-9412-491B-BE4D-72813F2D0E94}"/>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05713EB8-2786-474F-87C6-11ADACC60D73}"/>
                                            </p:graphicEl>
                                          </p:spTgt>
                                        </p:tgtEl>
                                        <p:attrNameLst>
                                          <p:attrName>style.visibility</p:attrName>
                                        </p:attrNameLst>
                                      </p:cBhvr>
                                      <p:to>
                                        <p:strVal val="visible"/>
                                      </p:to>
                                    </p:set>
                                    <p:animEffect transition="in" filter="fade">
                                      <p:cBhvr>
                                        <p:cTn id="40" dur="1000"/>
                                        <p:tgtEl>
                                          <p:spTgt spid="5">
                                            <p:graphicEl>
                                              <a:dgm id="{05713EB8-2786-474F-87C6-11ADACC60D73}"/>
                                            </p:graphicEl>
                                          </p:spTgt>
                                        </p:tgtEl>
                                      </p:cBhvr>
                                    </p:animEffect>
                                    <p:anim calcmode="lin" valueType="num">
                                      <p:cBhvr>
                                        <p:cTn id="41" dur="1000" fill="hold"/>
                                        <p:tgtEl>
                                          <p:spTgt spid="5">
                                            <p:graphicEl>
                                              <a:dgm id="{05713EB8-2786-474F-87C6-11ADACC60D73}"/>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05713EB8-2786-474F-87C6-11ADACC60D73}"/>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graphicEl>
                                              <a:dgm id="{8C08A4C2-73C0-48E3-9429-366B917999C7}"/>
                                            </p:graphicEl>
                                          </p:spTgt>
                                        </p:tgtEl>
                                        <p:attrNameLst>
                                          <p:attrName>style.visibility</p:attrName>
                                        </p:attrNameLst>
                                      </p:cBhvr>
                                      <p:to>
                                        <p:strVal val="visible"/>
                                      </p:to>
                                    </p:set>
                                    <p:animEffect transition="in" filter="fade">
                                      <p:cBhvr>
                                        <p:cTn id="47" dur="1000"/>
                                        <p:tgtEl>
                                          <p:spTgt spid="5">
                                            <p:graphicEl>
                                              <a:dgm id="{8C08A4C2-73C0-48E3-9429-366B917999C7}"/>
                                            </p:graphicEl>
                                          </p:spTgt>
                                        </p:tgtEl>
                                      </p:cBhvr>
                                    </p:animEffect>
                                    <p:anim calcmode="lin" valueType="num">
                                      <p:cBhvr>
                                        <p:cTn id="48" dur="1000" fill="hold"/>
                                        <p:tgtEl>
                                          <p:spTgt spid="5">
                                            <p:graphicEl>
                                              <a:dgm id="{8C08A4C2-73C0-48E3-9429-366B917999C7}"/>
                                            </p:graphicEl>
                                          </p:spTgt>
                                        </p:tgtEl>
                                        <p:attrNameLst>
                                          <p:attrName>ppt_x</p:attrName>
                                        </p:attrNameLst>
                                      </p:cBhvr>
                                      <p:tavLst>
                                        <p:tav tm="0">
                                          <p:val>
                                            <p:strVal val="#ppt_x"/>
                                          </p:val>
                                        </p:tav>
                                        <p:tav tm="100000">
                                          <p:val>
                                            <p:strVal val="#ppt_x"/>
                                          </p:val>
                                        </p:tav>
                                      </p:tavLst>
                                    </p:anim>
                                    <p:anim calcmode="lin" valueType="num">
                                      <p:cBhvr>
                                        <p:cTn id="49" dur="1000" fill="hold"/>
                                        <p:tgtEl>
                                          <p:spTgt spid="5">
                                            <p:graphicEl>
                                              <a:dgm id="{8C08A4C2-73C0-48E3-9429-366B917999C7}"/>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
                                            <p:graphicEl>
                                              <a:dgm id="{ABFD6E42-5EF4-427E-8207-0DD870261F08}"/>
                                            </p:graphicEl>
                                          </p:spTgt>
                                        </p:tgtEl>
                                        <p:attrNameLst>
                                          <p:attrName>style.visibility</p:attrName>
                                        </p:attrNameLst>
                                      </p:cBhvr>
                                      <p:to>
                                        <p:strVal val="visible"/>
                                      </p:to>
                                    </p:set>
                                    <p:animEffect transition="in" filter="fade">
                                      <p:cBhvr>
                                        <p:cTn id="52" dur="1000"/>
                                        <p:tgtEl>
                                          <p:spTgt spid="5">
                                            <p:graphicEl>
                                              <a:dgm id="{ABFD6E42-5EF4-427E-8207-0DD870261F08}"/>
                                            </p:graphicEl>
                                          </p:spTgt>
                                        </p:tgtEl>
                                      </p:cBhvr>
                                    </p:animEffect>
                                    <p:anim calcmode="lin" valueType="num">
                                      <p:cBhvr>
                                        <p:cTn id="53" dur="1000" fill="hold"/>
                                        <p:tgtEl>
                                          <p:spTgt spid="5">
                                            <p:graphicEl>
                                              <a:dgm id="{ABFD6E42-5EF4-427E-8207-0DD870261F08}"/>
                                            </p:graphicEl>
                                          </p:spTgt>
                                        </p:tgtEl>
                                        <p:attrNameLst>
                                          <p:attrName>ppt_x</p:attrName>
                                        </p:attrNameLst>
                                      </p:cBhvr>
                                      <p:tavLst>
                                        <p:tav tm="0">
                                          <p:val>
                                            <p:strVal val="#ppt_x"/>
                                          </p:val>
                                        </p:tav>
                                        <p:tav tm="100000">
                                          <p:val>
                                            <p:strVal val="#ppt_x"/>
                                          </p:val>
                                        </p:tav>
                                      </p:tavLst>
                                    </p:anim>
                                    <p:anim calcmode="lin" valueType="num">
                                      <p:cBhvr>
                                        <p:cTn id="54" dur="1000" fill="hold"/>
                                        <p:tgtEl>
                                          <p:spTgt spid="5">
                                            <p:graphicEl>
                                              <a:dgm id="{ABFD6E42-5EF4-427E-8207-0DD870261F08}"/>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graphicEl>
                                              <a:dgm id="{BD3AA510-4600-41EC-A571-DCD4E62789E5}"/>
                                            </p:graphicEl>
                                          </p:spTgt>
                                        </p:tgtEl>
                                        <p:attrNameLst>
                                          <p:attrName>style.visibility</p:attrName>
                                        </p:attrNameLst>
                                      </p:cBhvr>
                                      <p:to>
                                        <p:strVal val="visible"/>
                                      </p:to>
                                    </p:set>
                                    <p:animEffect transition="in" filter="fade">
                                      <p:cBhvr>
                                        <p:cTn id="59" dur="1000"/>
                                        <p:tgtEl>
                                          <p:spTgt spid="5">
                                            <p:graphicEl>
                                              <a:dgm id="{BD3AA510-4600-41EC-A571-DCD4E62789E5}"/>
                                            </p:graphicEl>
                                          </p:spTgt>
                                        </p:tgtEl>
                                      </p:cBhvr>
                                    </p:animEffect>
                                    <p:anim calcmode="lin" valueType="num">
                                      <p:cBhvr>
                                        <p:cTn id="60" dur="1000" fill="hold"/>
                                        <p:tgtEl>
                                          <p:spTgt spid="5">
                                            <p:graphicEl>
                                              <a:dgm id="{BD3AA510-4600-41EC-A571-DCD4E62789E5}"/>
                                            </p:graphicEl>
                                          </p:spTgt>
                                        </p:tgtEl>
                                        <p:attrNameLst>
                                          <p:attrName>ppt_x</p:attrName>
                                        </p:attrNameLst>
                                      </p:cBhvr>
                                      <p:tavLst>
                                        <p:tav tm="0">
                                          <p:val>
                                            <p:strVal val="#ppt_x"/>
                                          </p:val>
                                        </p:tav>
                                        <p:tav tm="100000">
                                          <p:val>
                                            <p:strVal val="#ppt_x"/>
                                          </p:val>
                                        </p:tav>
                                      </p:tavLst>
                                    </p:anim>
                                    <p:anim calcmode="lin" valueType="num">
                                      <p:cBhvr>
                                        <p:cTn id="61" dur="1000" fill="hold"/>
                                        <p:tgtEl>
                                          <p:spTgt spid="5">
                                            <p:graphicEl>
                                              <a:dgm id="{BD3AA510-4600-41EC-A571-DCD4E62789E5}"/>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
                                            <p:graphicEl>
                                              <a:dgm id="{11530485-A8F9-45FE-A4B7-29591760E1A6}"/>
                                            </p:graphicEl>
                                          </p:spTgt>
                                        </p:tgtEl>
                                        <p:attrNameLst>
                                          <p:attrName>style.visibility</p:attrName>
                                        </p:attrNameLst>
                                      </p:cBhvr>
                                      <p:to>
                                        <p:strVal val="visible"/>
                                      </p:to>
                                    </p:set>
                                    <p:animEffect transition="in" filter="fade">
                                      <p:cBhvr>
                                        <p:cTn id="66" dur="1000"/>
                                        <p:tgtEl>
                                          <p:spTgt spid="5">
                                            <p:graphicEl>
                                              <a:dgm id="{11530485-A8F9-45FE-A4B7-29591760E1A6}"/>
                                            </p:graphicEl>
                                          </p:spTgt>
                                        </p:tgtEl>
                                      </p:cBhvr>
                                    </p:animEffect>
                                    <p:anim calcmode="lin" valueType="num">
                                      <p:cBhvr>
                                        <p:cTn id="67" dur="1000" fill="hold"/>
                                        <p:tgtEl>
                                          <p:spTgt spid="5">
                                            <p:graphicEl>
                                              <a:dgm id="{11530485-A8F9-45FE-A4B7-29591760E1A6}"/>
                                            </p:graphicEl>
                                          </p:spTgt>
                                        </p:tgtEl>
                                        <p:attrNameLst>
                                          <p:attrName>ppt_x</p:attrName>
                                        </p:attrNameLst>
                                      </p:cBhvr>
                                      <p:tavLst>
                                        <p:tav tm="0">
                                          <p:val>
                                            <p:strVal val="#ppt_x"/>
                                          </p:val>
                                        </p:tav>
                                        <p:tav tm="100000">
                                          <p:val>
                                            <p:strVal val="#ppt_x"/>
                                          </p:val>
                                        </p:tav>
                                      </p:tavLst>
                                    </p:anim>
                                    <p:anim calcmode="lin" valueType="num">
                                      <p:cBhvr>
                                        <p:cTn id="68" dur="1000" fill="hold"/>
                                        <p:tgtEl>
                                          <p:spTgt spid="5">
                                            <p:graphicEl>
                                              <a:dgm id="{11530485-A8F9-45FE-A4B7-29591760E1A6}"/>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
                                            <p:graphicEl>
                                              <a:dgm id="{49D34D96-3A58-4E79-BC47-89CEE06CA9DB}"/>
                                            </p:graphicEl>
                                          </p:spTgt>
                                        </p:tgtEl>
                                        <p:attrNameLst>
                                          <p:attrName>style.visibility</p:attrName>
                                        </p:attrNameLst>
                                      </p:cBhvr>
                                      <p:to>
                                        <p:strVal val="visible"/>
                                      </p:to>
                                    </p:set>
                                    <p:animEffect transition="in" filter="fade">
                                      <p:cBhvr>
                                        <p:cTn id="71" dur="1000"/>
                                        <p:tgtEl>
                                          <p:spTgt spid="5">
                                            <p:graphicEl>
                                              <a:dgm id="{49D34D96-3A58-4E79-BC47-89CEE06CA9DB}"/>
                                            </p:graphicEl>
                                          </p:spTgt>
                                        </p:tgtEl>
                                      </p:cBhvr>
                                    </p:animEffect>
                                    <p:anim calcmode="lin" valueType="num">
                                      <p:cBhvr>
                                        <p:cTn id="72" dur="1000" fill="hold"/>
                                        <p:tgtEl>
                                          <p:spTgt spid="5">
                                            <p:graphicEl>
                                              <a:dgm id="{49D34D96-3A58-4E79-BC47-89CEE06CA9DB}"/>
                                            </p:graphicEl>
                                          </p:spTgt>
                                        </p:tgtEl>
                                        <p:attrNameLst>
                                          <p:attrName>ppt_x</p:attrName>
                                        </p:attrNameLst>
                                      </p:cBhvr>
                                      <p:tavLst>
                                        <p:tav tm="0">
                                          <p:val>
                                            <p:strVal val="#ppt_x"/>
                                          </p:val>
                                        </p:tav>
                                        <p:tav tm="100000">
                                          <p:val>
                                            <p:strVal val="#ppt_x"/>
                                          </p:val>
                                        </p:tav>
                                      </p:tavLst>
                                    </p:anim>
                                    <p:anim calcmode="lin" valueType="num">
                                      <p:cBhvr>
                                        <p:cTn id="73" dur="1000" fill="hold"/>
                                        <p:tgtEl>
                                          <p:spTgt spid="5">
                                            <p:graphicEl>
                                              <a:dgm id="{49D34D96-3A58-4E79-BC47-89CEE06CA9DB}"/>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
                                            <p:graphicEl>
                                              <a:dgm id="{64EBADDC-00A0-4A11-B3DB-4363102AD3DD}"/>
                                            </p:graphicEl>
                                          </p:spTgt>
                                        </p:tgtEl>
                                        <p:attrNameLst>
                                          <p:attrName>style.visibility</p:attrName>
                                        </p:attrNameLst>
                                      </p:cBhvr>
                                      <p:to>
                                        <p:strVal val="visible"/>
                                      </p:to>
                                    </p:set>
                                    <p:animEffect transition="in" filter="fade">
                                      <p:cBhvr>
                                        <p:cTn id="78" dur="1000"/>
                                        <p:tgtEl>
                                          <p:spTgt spid="5">
                                            <p:graphicEl>
                                              <a:dgm id="{64EBADDC-00A0-4A11-B3DB-4363102AD3DD}"/>
                                            </p:graphicEl>
                                          </p:spTgt>
                                        </p:tgtEl>
                                      </p:cBhvr>
                                    </p:animEffect>
                                    <p:anim calcmode="lin" valueType="num">
                                      <p:cBhvr>
                                        <p:cTn id="79" dur="1000" fill="hold"/>
                                        <p:tgtEl>
                                          <p:spTgt spid="5">
                                            <p:graphicEl>
                                              <a:dgm id="{64EBADDC-00A0-4A11-B3DB-4363102AD3DD}"/>
                                            </p:graphicEl>
                                          </p:spTgt>
                                        </p:tgtEl>
                                        <p:attrNameLst>
                                          <p:attrName>ppt_x</p:attrName>
                                        </p:attrNameLst>
                                      </p:cBhvr>
                                      <p:tavLst>
                                        <p:tav tm="0">
                                          <p:val>
                                            <p:strVal val="#ppt_x"/>
                                          </p:val>
                                        </p:tav>
                                        <p:tav tm="100000">
                                          <p:val>
                                            <p:strVal val="#ppt_x"/>
                                          </p:val>
                                        </p:tav>
                                      </p:tavLst>
                                    </p:anim>
                                    <p:anim calcmode="lin" valueType="num">
                                      <p:cBhvr>
                                        <p:cTn id="80" dur="1000" fill="hold"/>
                                        <p:tgtEl>
                                          <p:spTgt spid="5">
                                            <p:graphicEl>
                                              <a:dgm id="{64EBADDC-00A0-4A11-B3DB-4363102AD3DD}"/>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
                                            <p:graphicEl>
                                              <a:dgm id="{CAB7DC2A-204C-43E3-BD04-1328D4AFC45A}"/>
                                            </p:graphicEl>
                                          </p:spTgt>
                                        </p:tgtEl>
                                        <p:attrNameLst>
                                          <p:attrName>style.visibility</p:attrName>
                                        </p:attrNameLst>
                                      </p:cBhvr>
                                      <p:to>
                                        <p:strVal val="visible"/>
                                      </p:to>
                                    </p:set>
                                    <p:animEffect transition="in" filter="fade">
                                      <p:cBhvr>
                                        <p:cTn id="83" dur="1000"/>
                                        <p:tgtEl>
                                          <p:spTgt spid="5">
                                            <p:graphicEl>
                                              <a:dgm id="{CAB7DC2A-204C-43E3-BD04-1328D4AFC45A}"/>
                                            </p:graphicEl>
                                          </p:spTgt>
                                        </p:tgtEl>
                                      </p:cBhvr>
                                    </p:animEffect>
                                    <p:anim calcmode="lin" valueType="num">
                                      <p:cBhvr>
                                        <p:cTn id="84" dur="1000" fill="hold"/>
                                        <p:tgtEl>
                                          <p:spTgt spid="5">
                                            <p:graphicEl>
                                              <a:dgm id="{CAB7DC2A-204C-43E3-BD04-1328D4AFC45A}"/>
                                            </p:graphicEl>
                                          </p:spTgt>
                                        </p:tgtEl>
                                        <p:attrNameLst>
                                          <p:attrName>ppt_x</p:attrName>
                                        </p:attrNameLst>
                                      </p:cBhvr>
                                      <p:tavLst>
                                        <p:tav tm="0">
                                          <p:val>
                                            <p:strVal val="#ppt_x"/>
                                          </p:val>
                                        </p:tav>
                                        <p:tav tm="100000">
                                          <p:val>
                                            <p:strVal val="#ppt_x"/>
                                          </p:val>
                                        </p:tav>
                                      </p:tavLst>
                                    </p:anim>
                                    <p:anim calcmode="lin" valueType="num">
                                      <p:cBhvr>
                                        <p:cTn id="85" dur="1000" fill="hold"/>
                                        <p:tgtEl>
                                          <p:spTgt spid="5">
                                            <p:graphicEl>
                                              <a:dgm id="{CAB7DC2A-204C-43E3-BD04-1328D4AFC45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C7518F7-43D9-4D70-8D94-39470F2DED0C}"/>
              </a:ext>
            </a:extLst>
          </p:cNvPr>
          <p:cNvGraphicFramePr/>
          <p:nvPr>
            <p:extLst>
              <p:ext uri="{D42A27DB-BD31-4B8C-83A1-F6EECF244321}">
                <p14:modId xmlns:p14="http://schemas.microsoft.com/office/powerpoint/2010/main" val="2519099887"/>
              </p:ext>
            </p:extLst>
          </p:nvPr>
        </p:nvGraphicFramePr>
        <p:xfrm>
          <a:off x="606455" y="130629"/>
          <a:ext cx="8941187" cy="5750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106BDF01-5A9B-43D5-9E1D-ECE9E04889F3}"/>
              </a:ext>
            </a:extLst>
          </p:cNvPr>
          <p:cNvSpPr/>
          <p:nvPr/>
        </p:nvSpPr>
        <p:spPr>
          <a:xfrm>
            <a:off x="6903284" y="350287"/>
            <a:ext cx="5288716" cy="923330"/>
          </a:xfrm>
          <a:prstGeom prst="rect">
            <a:avLst/>
          </a:prstGeom>
        </p:spPr>
        <p:txBody>
          <a:bodyPr wrap="square">
            <a:spAutoFit/>
          </a:bodyPr>
          <a:lstStyle/>
          <a:p>
            <a:pPr algn="r" rtl="1"/>
            <a:r>
              <a:rPr lang="ar-EG" sz="5400" b="1" dirty="0">
                <a:solidFill>
                  <a:srgbClr val="027A3D"/>
                </a:solidFill>
              </a:rPr>
              <a:t>محاور ألعاب المحاكاة</a:t>
            </a:r>
            <a:endParaRPr lang="en-US" sz="5400" dirty="0">
              <a:solidFill>
                <a:srgbClr val="027A3D"/>
              </a:solidFill>
            </a:endParaRPr>
          </a:p>
        </p:txBody>
      </p:sp>
    </p:spTree>
    <p:extLst>
      <p:ext uri="{BB962C8B-B14F-4D97-AF65-F5344CB8AC3E}">
        <p14:creationId xmlns:p14="http://schemas.microsoft.com/office/powerpoint/2010/main" val="15988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30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A738-8614-47FD-8AC4-81DEDAFD1CD7}"/>
              </a:ext>
            </a:extLst>
          </p:cNvPr>
          <p:cNvSpPr>
            <a:spLocks noGrp="1"/>
          </p:cNvSpPr>
          <p:nvPr>
            <p:ph type="title"/>
          </p:nvPr>
        </p:nvSpPr>
        <p:spPr>
          <a:xfrm>
            <a:off x="8007536" y="226511"/>
            <a:ext cx="3978442" cy="1325563"/>
          </a:xfrm>
        </p:spPr>
        <p:txBody>
          <a:bodyPr>
            <a:noAutofit/>
          </a:bodyPr>
          <a:lstStyle/>
          <a:p>
            <a:pPr algn="r" rtl="1"/>
            <a:r>
              <a:rPr lang="ar-EG" sz="5400" b="1" dirty="0">
                <a:latin typeface="+mn-lt"/>
                <a:ea typeface="+mn-ea"/>
                <a:cs typeface="+mn-cs"/>
              </a:rPr>
              <a:t>أهداف التعلم </a:t>
            </a:r>
            <a:endParaRPr lang="en-US" sz="5400" b="1" dirty="0">
              <a:latin typeface="+mn-lt"/>
              <a:ea typeface="+mn-ea"/>
              <a:cs typeface="+mn-cs"/>
            </a:endParaRPr>
          </a:p>
        </p:txBody>
      </p:sp>
      <p:graphicFrame>
        <p:nvGraphicFramePr>
          <p:cNvPr id="13" name="Diagram 12">
            <a:extLst>
              <a:ext uri="{FF2B5EF4-FFF2-40B4-BE49-F238E27FC236}">
                <a16:creationId xmlns:a16="http://schemas.microsoft.com/office/drawing/2014/main" id="{DF5EF005-350A-4B38-A85C-596ABD0FC445}"/>
              </a:ext>
            </a:extLst>
          </p:cNvPr>
          <p:cNvGraphicFramePr/>
          <p:nvPr>
            <p:extLst>
              <p:ext uri="{D42A27DB-BD31-4B8C-83A1-F6EECF244321}">
                <p14:modId xmlns:p14="http://schemas.microsoft.com/office/powerpoint/2010/main" val="1569929542"/>
              </p:ext>
            </p:extLst>
          </p:nvPr>
        </p:nvGraphicFramePr>
        <p:xfrm>
          <a:off x="0" y="624611"/>
          <a:ext cx="11429999" cy="517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4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graphicEl>
                                              <a:dgm id="{80494599-EF4B-44C2-968C-43E71B2C1A31}"/>
                                            </p:graphicEl>
                                          </p:spTgt>
                                        </p:tgtEl>
                                        <p:attrNameLst>
                                          <p:attrName>style.visibility</p:attrName>
                                        </p:attrNameLst>
                                      </p:cBhvr>
                                      <p:to>
                                        <p:strVal val="visible"/>
                                      </p:to>
                                    </p:set>
                                    <p:animEffect transition="in" filter="fade">
                                      <p:cBhvr>
                                        <p:cTn id="12" dur="1000"/>
                                        <p:tgtEl>
                                          <p:spTgt spid="13">
                                            <p:graphicEl>
                                              <a:dgm id="{80494599-EF4B-44C2-968C-43E71B2C1A31}"/>
                                            </p:graphicEl>
                                          </p:spTgt>
                                        </p:tgtEl>
                                      </p:cBhvr>
                                    </p:animEffect>
                                    <p:anim calcmode="lin" valueType="num">
                                      <p:cBhvr>
                                        <p:cTn id="13" dur="1000" fill="hold"/>
                                        <p:tgtEl>
                                          <p:spTgt spid="13">
                                            <p:graphicEl>
                                              <a:dgm id="{80494599-EF4B-44C2-968C-43E71B2C1A31}"/>
                                            </p:graphicEl>
                                          </p:spTgt>
                                        </p:tgtEl>
                                        <p:attrNameLst>
                                          <p:attrName>ppt_x</p:attrName>
                                        </p:attrNameLst>
                                      </p:cBhvr>
                                      <p:tavLst>
                                        <p:tav tm="0">
                                          <p:val>
                                            <p:strVal val="#ppt_x"/>
                                          </p:val>
                                        </p:tav>
                                        <p:tav tm="100000">
                                          <p:val>
                                            <p:strVal val="#ppt_x"/>
                                          </p:val>
                                        </p:tav>
                                      </p:tavLst>
                                    </p:anim>
                                    <p:anim calcmode="lin" valueType="num">
                                      <p:cBhvr>
                                        <p:cTn id="14" dur="1000" fill="hold"/>
                                        <p:tgtEl>
                                          <p:spTgt spid="13">
                                            <p:graphicEl>
                                              <a:dgm id="{80494599-EF4B-44C2-968C-43E71B2C1A31}"/>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graphicEl>
                                              <a:dgm id="{05077AE3-7CA8-4188-92F2-D861ECDDEB9D}"/>
                                            </p:graphicEl>
                                          </p:spTgt>
                                        </p:tgtEl>
                                        <p:attrNameLst>
                                          <p:attrName>style.visibility</p:attrName>
                                        </p:attrNameLst>
                                      </p:cBhvr>
                                      <p:to>
                                        <p:strVal val="visible"/>
                                      </p:to>
                                    </p:set>
                                    <p:animEffect transition="in" filter="fade">
                                      <p:cBhvr>
                                        <p:cTn id="19" dur="1000"/>
                                        <p:tgtEl>
                                          <p:spTgt spid="13">
                                            <p:graphicEl>
                                              <a:dgm id="{05077AE3-7CA8-4188-92F2-D861ECDDEB9D}"/>
                                            </p:graphicEl>
                                          </p:spTgt>
                                        </p:tgtEl>
                                      </p:cBhvr>
                                    </p:animEffect>
                                    <p:anim calcmode="lin" valueType="num">
                                      <p:cBhvr>
                                        <p:cTn id="20" dur="1000" fill="hold"/>
                                        <p:tgtEl>
                                          <p:spTgt spid="13">
                                            <p:graphicEl>
                                              <a:dgm id="{05077AE3-7CA8-4188-92F2-D861ECDDEB9D}"/>
                                            </p:graphicEl>
                                          </p:spTgt>
                                        </p:tgtEl>
                                        <p:attrNameLst>
                                          <p:attrName>ppt_x</p:attrName>
                                        </p:attrNameLst>
                                      </p:cBhvr>
                                      <p:tavLst>
                                        <p:tav tm="0">
                                          <p:val>
                                            <p:strVal val="#ppt_x"/>
                                          </p:val>
                                        </p:tav>
                                        <p:tav tm="100000">
                                          <p:val>
                                            <p:strVal val="#ppt_x"/>
                                          </p:val>
                                        </p:tav>
                                      </p:tavLst>
                                    </p:anim>
                                    <p:anim calcmode="lin" valueType="num">
                                      <p:cBhvr>
                                        <p:cTn id="21" dur="1000" fill="hold"/>
                                        <p:tgtEl>
                                          <p:spTgt spid="13">
                                            <p:graphicEl>
                                              <a:dgm id="{05077AE3-7CA8-4188-92F2-D861ECDDEB9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graphicEl>
                                              <a:dgm id="{75B1DD3A-D935-4B91-89CB-9C1962F43CC6}"/>
                                            </p:graphicEl>
                                          </p:spTgt>
                                        </p:tgtEl>
                                        <p:attrNameLst>
                                          <p:attrName>style.visibility</p:attrName>
                                        </p:attrNameLst>
                                      </p:cBhvr>
                                      <p:to>
                                        <p:strVal val="visible"/>
                                      </p:to>
                                    </p:set>
                                    <p:animEffect transition="in" filter="fade">
                                      <p:cBhvr>
                                        <p:cTn id="26" dur="1000"/>
                                        <p:tgtEl>
                                          <p:spTgt spid="13">
                                            <p:graphicEl>
                                              <a:dgm id="{75B1DD3A-D935-4B91-89CB-9C1962F43CC6}"/>
                                            </p:graphicEl>
                                          </p:spTgt>
                                        </p:tgtEl>
                                      </p:cBhvr>
                                    </p:animEffect>
                                    <p:anim calcmode="lin" valueType="num">
                                      <p:cBhvr>
                                        <p:cTn id="27" dur="1000" fill="hold"/>
                                        <p:tgtEl>
                                          <p:spTgt spid="13">
                                            <p:graphicEl>
                                              <a:dgm id="{75B1DD3A-D935-4B91-89CB-9C1962F43CC6}"/>
                                            </p:graphicEl>
                                          </p:spTgt>
                                        </p:tgtEl>
                                        <p:attrNameLst>
                                          <p:attrName>ppt_x</p:attrName>
                                        </p:attrNameLst>
                                      </p:cBhvr>
                                      <p:tavLst>
                                        <p:tav tm="0">
                                          <p:val>
                                            <p:strVal val="#ppt_x"/>
                                          </p:val>
                                        </p:tav>
                                        <p:tav tm="100000">
                                          <p:val>
                                            <p:strVal val="#ppt_x"/>
                                          </p:val>
                                        </p:tav>
                                      </p:tavLst>
                                    </p:anim>
                                    <p:anim calcmode="lin" valueType="num">
                                      <p:cBhvr>
                                        <p:cTn id="28" dur="1000" fill="hold"/>
                                        <p:tgtEl>
                                          <p:spTgt spid="13">
                                            <p:graphicEl>
                                              <a:dgm id="{75B1DD3A-D935-4B91-89CB-9C1962F43CC6}"/>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graphicEl>
                                              <a:dgm id="{05D5F4DF-E1F1-4B81-ABB8-70BC82553513}"/>
                                            </p:graphicEl>
                                          </p:spTgt>
                                        </p:tgtEl>
                                        <p:attrNameLst>
                                          <p:attrName>style.visibility</p:attrName>
                                        </p:attrNameLst>
                                      </p:cBhvr>
                                      <p:to>
                                        <p:strVal val="visible"/>
                                      </p:to>
                                    </p:set>
                                    <p:animEffect transition="in" filter="fade">
                                      <p:cBhvr>
                                        <p:cTn id="33" dur="1000"/>
                                        <p:tgtEl>
                                          <p:spTgt spid="13">
                                            <p:graphicEl>
                                              <a:dgm id="{05D5F4DF-E1F1-4B81-ABB8-70BC82553513}"/>
                                            </p:graphicEl>
                                          </p:spTgt>
                                        </p:tgtEl>
                                      </p:cBhvr>
                                    </p:animEffect>
                                    <p:anim calcmode="lin" valueType="num">
                                      <p:cBhvr>
                                        <p:cTn id="34" dur="1000" fill="hold"/>
                                        <p:tgtEl>
                                          <p:spTgt spid="13">
                                            <p:graphicEl>
                                              <a:dgm id="{05D5F4DF-E1F1-4B81-ABB8-70BC82553513}"/>
                                            </p:graphicEl>
                                          </p:spTgt>
                                        </p:tgtEl>
                                        <p:attrNameLst>
                                          <p:attrName>ppt_x</p:attrName>
                                        </p:attrNameLst>
                                      </p:cBhvr>
                                      <p:tavLst>
                                        <p:tav tm="0">
                                          <p:val>
                                            <p:strVal val="#ppt_x"/>
                                          </p:val>
                                        </p:tav>
                                        <p:tav tm="100000">
                                          <p:val>
                                            <p:strVal val="#ppt_x"/>
                                          </p:val>
                                        </p:tav>
                                      </p:tavLst>
                                    </p:anim>
                                    <p:anim calcmode="lin" valueType="num">
                                      <p:cBhvr>
                                        <p:cTn id="35" dur="1000" fill="hold"/>
                                        <p:tgtEl>
                                          <p:spTgt spid="13">
                                            <p:graphicEl>
                                              <a:dgm id="{05D5F4DF-E1F1-4B81-ABB8-70BC8255351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582</Words>
  <Application>Microsoft Office PowerPoint</Application>
  <PresentationFormat>Widescreen</PresentationFormat>
  <Paragraphs>120</Paragraphs>
  <Slides>25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Bradley Hand ITC</vt:lpstr>
      <vt:lpstr>Calibri</vt:lpstr>
      <vt:lpstr>Calibri Light</vt:lpstr>
      <vt:lpstr>Wingdings</vt:lpstr>
      <vt:lpstr>Office Theme</vt:lpstr>
      <vt:lpstr>1_Office Theme</vt:lpstr>
      <vt:lpstr>الحفل الختامي  لمشروع رؤية شباب الأردن ۲۰۳۰ </vt:lpstr>
      <vt:lpstr>PowerPoint Presentation</vt:lpstr>
      <vt:lpstr>الحفل الختامي  لمشروع رؤية شباب الأردن ۲۰۳۰ </vt:lpstr>
      <vt:lpstr>أهداف البرنامج</vt:lpstr>
      <vt:lpstr>نبذة عن البرنامج</vt:lpstr>
      <vt:lpstr>مراحل البرنامج</vt:lpstr>
      <vt:lpstr>PowerPoint Presentation</vt:lpstr>
      <vt:lpstr>PowerPoint Presentation</vt:lpstr>
      <vt:lpstr>أهداف التعلم </vt:lpstr>
      <vt:lpstr>فوائد التعلم</vt:lpstr>
      <vt:lpstr>مكونات ألعاب المحاكاة</vt:lpstr>
      <vt:lpstr>أرض العزم</vt:lpstr>
      <vt:lpstr>مخرجات ورشة التصميم</vt:lpstr>
      <vt:lpstr>PowerPoint Presentation</vt:lpstr>
      <vt:lpstr>PowerPoint Presentation</vt:lpstr>
      <vt:lpstr>قصص نجاح</vt:lpstr>
      <vt:lpstr>رؤية شباب الأردن ۲۰۳۰</vt:lpstr>
      <vt:lpstr>PowerPoint Presentation</vt:lpstr>
      <vt:lpstr>مخرجات الورشة</vt:lpstr>
      <vt:lpstr>PowerPoint Presentation</vt:lpstr>
      <vt:lpstr>PowerPoint Presentation</vt:lpstr>
      <vt:lpstr>رؤية الأردن 2030</vt:lpstr>
      <vt:lpstr>رؤية الأردن 2030</vt:lpstr>
      <vt:lpstr>رؤية الأردن 2030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Muckenfuß</dc:creator>
  <cp:lastModifiedBy>Hesham Issa</cp:lastModifiedBy>
  <cp:revision>60</cp:revision>
  <dcterms:created xsi:type="dcterms:W3CDTF">2019-12-01T11:52:11Z</dcterms:created>
  <dcterms:modified xsi:type="dcterms:W3CDTF">2019-12-29T17:56:59Z</dcterms:modified>
</cp:coreProperties>
</file>